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98" r:id="rId4"/>
    <p:sldMasterId id="2147483722" r:id="rId5"/>
    <p:sldMasterId id="2147483734" r:id="rId6"/>
  </p:sldMasterIdLst>
  <p:notesMasterIdLst>
    <p:notesMasterId r:id="rId15"/>
  </p:notesMasterIdLst>
  <p:handoutMasterIdLst>
    <p:handoutMasterId r:id="rId16"/>
  </p:handoutMasterIdLst>
  <p:sldIdLst>
    <p:sldId id="505" r:id="rId7"/>
    <p:sldId id="522" r:id="rId8"/>
    <p:sldId id="528" r:id="rId9"/>
    <p:sldId id="524" r:id="rId10"/>
    <p:sldId id="525" r:id="rId11"/>
    <p:sldId id="519" r:id="rId12"/>
    <p:sldId id="503" r:id="rId13"/>
    <p:sldId id="529" r:id="rId14"/>
  </p:sldIdLst>
  <p:sldSz cx="9144000" cy="6858000" type="screen4x3"/>
  <p:notesSz cx="7010400" cy="9296400"/>
  <p:custDataLst>
    <p:tags r:id="rId17"/>
  </p:custDataLst>
  <p:defaultTextStyle>
    <a:defPPr>
      <a:defRPr lang="en-US"/>
    </a:defPPr>
    <a:lvl1pPr algn="ctr" rtl="0" fontAlgn="base">
      <a:lnSpc>
        <a:spcPct val="90000"/>
      </a:lnSpc>
      <a:spcBef>
        <a:spcPct val="50000"/>
      </a:spcBef>
      <a:spcAft>
        <a:spcPct val="0"/>
      </a:spcAft>
      <a:defRPr kern="1200">
        <a:solidFill>
          <a:schemeClr val="tx1"/>
        </a:solidFill>
        <a:latin typeface="Arial" charset="0"/>
        <a:ea typeface="+mn-ea"/>
        <a:cs typeface="+mn-cs"/>
      </a:defRPr>
    </a:lvl1pPr>
    <a:lvl2pPr marL="609493" algn="ctr" rtl="0" fontAlgn="base">
      <a:lnSpc>
        <a:spcPct val="90000"/>
      </a:lnSpc>
      <a:spcBef>
        <a:spcPct val="50000"/>
      </a:spcBef>
      <a:spcAft>
        <a:spcPct val="0"/>
      </a:spcAft>
      <a:defRPr kern="1200">
        <a:solidFill>
          <a:schemeClr val="tx1"/>
        </a:solidFill>
        <a:latin typeface="Arial" charset="0"/>
        <a:ea typeface="+mn-ea"/>
        <a:cs typeface="+mn-cs"/>
      </a:defRPr>
    </a:lvl2pPr>
    <a:lvl3pPr marL="1218987" algn="ctr" rtl="0" fontAlgn="base">
      <a:lnSpc>
        <a:spcPct val="90000"/>
      </a:lnSpc>
      <a:spcBef>
        <a:spcPct val="50000"/>
      </a:spcBef>
      <a:spcAft>
        <a:spcPct val="0"/>
      </a:spcAft>
      <a:defRPr kern="1200">
        <a:solidFill>
          <a:schemeClr val="tx1"/>
        </a:solidFill>
        <a:latin typeface="Arial" charset="0"/>
        <a:ea typeface="+mn-ea"/>
        <a:cs typeface="+mn-cs"/>
      </a:defRPr>
    </a:lvl3pPr>
    <a:lvl4pPr marL="1828480" algn="ctr" rtl="0" fontAlgn="base">
      <a:lnSpc>
        <a:spcPct val="90000"/>
      </a:lnSpc>
      <a:spcBef>
        <a:spcPct val="50000"/>
      </a:spcBef>
      <a:spcAft>
        <a:spcPct val="0"/>
      </a:spcAft>
      <a:defRPr kern="1200">
        <a:solidFill>
          <a:schemeClr val="tx1"/>
        </a:solidFill>
        <a:latin typeface="Arial" charset="0"/>
        <a:ea typeface="+mn-ea"/>
        <a:cs typeface="+mn-cs"/>
      </a:defRPr>
    </a:lvl4pPr>
    <a:lvl5pPr marL="2437973" algn="ctr" rtl="0" fontAlgn="base">
      <a:lnSpc>
        <a:spcPct val="90000"/>
      </a:lnSpc>
      <a:spcBef>
        <a:spcPct val="50000"/>
      </a:spcBef>
      <a:spcAft>
        <a:spcPct val="0"/>
      </a:spcAft>
      <a:defRPr kern="1200">
        <a:solidFill>
          <a:schemeClr val="tx1"/>
        </a:solidFill>
        <a:latin typeface="Arial" charset="0"/>
        <a:ea typeface="+mn-ea"/>
        <a:cs typeface="+mn-cs"/>
      </a:defRPr>
    </a:lvl5pPr>
    <a:lvl6pPr marL="3047467" algn="l" defTabSz="1218987" rtl="0" eaLnBrk="1" latinLnBrk="0" hangingPunct="1">
      <a:defRPr kern="1200">
        <a:solidFill>
          <a:schemeClr val="tx1"/>
        </a:solidFill>
        <a:latin typeface="Arial" charset="0"/>
        <a:ea typeface="+mn-ea"/>
        <a:cs typeface="+mn-cs"/>
      </a:defRPr>
    </a:lvl6pPr>
    <a:lvl7pPr marL="3656960" algn="l" defTabSz="1218987" rtl="0" eaLnBrk="1" latinLnBrk="0" hangingPunct="1">
      <a:defRPr kern="1200">
        <a:solidFill>
          <a:schemeClr val="tx1"/>
        </a:solidFill>
        <a:latin typeface="Arial" charset="0"/>
        <a:ea typeface="+mn-ea"/>
        <a:cs typeface="+mn-cs"/>
      </a:defRPr>
    </a:lvl7pPr>
    <a:lvl8pPr marL="4266453" algn="l" defTabSz="1218987" rtl="0" eaLnBrk="1" latinLnBrk="0" hangingPunct="1">
      <a:defRPr kern="1200">
        <a:solidFill>
          <a:schemeClr val="tx1"/>
        </a:solidFill>
        <a:latin typeface="Arial" charset="0"/>
        <a:ea typeface="+mn-ea"/>
        <a:cs typeface="+mn-cs"/>
      </a:defRPr>
    </a:lvl8pPr>
    <a:lvl9pPr marL="4875947" algn="l" defTabSz="1218987"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891">
          <p15:clr>
            <a:srgbClr val="A4A3A4"/>
          </p15:clr>
        </p15:guide>
        <p15:guide id="2" orient="horz" pos="3889">
          <p15:clr>
            <a:srgbClr val="A4A3A4"/>
          </p15:clr>
        </p15:guide>
        <p15:guide id="3" orient="horz" pos="605">
          <p15:clr>
            <a:srgbClr val="A4A3A4"/>
          </p15:clr>
        </p15:guide>
        <p15:guide id="4" pos="2880">
          <p15:clr>
            <a:srgbClr val="A4A3A4"/>
          </p15:clr>
        </p15:guide>
        <p15:guide id="5" pos="287">
          <p15:clr>
            <a:srgbClr val="A4A3A4"/>
          </p15:clr>
        </p15:guide>
        <p15:guide id="6" pos="4894">
          <p15:clr>
            <a:srgbClr val="A4A3A4"/>
          </p15:clr>
        </p15:guide>
        <p15:guide id="7" pos="547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DDDDDD"/>
    <a:srgbClr val="EAEAEA"/>
    <a:srgbClr val="000000"/>
    <a:srgbClr val="C0C0C0"/>
    <a:srgbClr val="B2B2B2"/>
    <a:srgbClr val="3333CC"/>
    <a:srgbClr val="FF00CC"/>
    <a:srgbClr val="CBCBDF"/>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9" autoAdjust="0"/>
    <p:restoredTop sz="94660"/>
  </p:normalViewPr>
  <p:slideViewPr>
    <p:cSldViewPr snapToGrid="0">
      <p:cViewPr varScale="1">
        <p:scale>
          <a:sx n="83" d="100"/>
          <a:sy n="83" d="100"/>
        </p:scale>
        <p:origin x="1454" y="67"/>
      </p:cViewPr>
      <p:guideLst>
        <p:guide orient="horz" pos="891"/>
        <p:guide orient="horz" pos="3889"/>
        <p:guide orient="horz" pos="605"/>
        <p:guide pos="2880"/>
        <p:guide pos="287"/>
        <p:guide pos="4894"/>
        <p:guide pos="5470"/>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258" cy="46449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576" y="1"/>
            <a:ext cx="3038258" cy="464492"/>
          </a:xfrm>
          <a:prstGeom prst="rect">
            <a:avLst/>
          </a:prstGeom>
        </p:spPr>
        <p:txBody>
          <a:bodyPr vert="horz" lIns="91440" tIns="45720" rIns="91440" bIns="45720" rtlCol="0"/>
          <a:lstStyle>
            <a:lvl1pPr algn="r">
              <a:defRPr sz="1200"/>
            </a:lvl1pPr>
          </a:lstStyle>
          <a:p>
            <a:fld id="{9E623381-AFEF-490F-AA45-31EC49CF1500}" type="datetimeFigureOut">
              <a:rPr lang="en-US" smtClean="0"/>
              <a:pPr/>
              <a:t>4/28/2022</a:t>
            </a:fld>
            <a:endParaRPr lang="en-US" dirty="0"/>
          </a:p>
        </p:txBody>
      </p:sp>
      <p:sp>
        <p:nvSpPr>
          <p:cNvPr id="4" name="Footer Placeholder 3"/>
          <p:cNvSpPr>
            <a:spLocks noGrp="1"/>
          </p:cNvSpPr>
          <p:nvPr>
            <p:ph type="ftr" sz="quarter" idx="2"/>
          </p:nvPr>
        </p:nvSpPr>
        <p:spPr>
          <a:xfrm>
            <a:off x="1" y="8830268"/>
            <a:ext cx="3038258" cy="46449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576" y="8830268"/>
            <a:ext cx="3038258" cy="464492"/>
          </a:xfrm>
          <a:prstGeom prst="rect">
            <a:avLst/>
          </a:prstGeom>
        </p:spPr>
        <p:txBody>
          <a:bodyPr vert="horz" lIns="91440" tIns="45720" rIns="91440" bIns="45720" rtlCol="0" anchor="b"/>
          <a:lstStyle>
            <a:lvl1pPr algn="r">
              <a:defRPr sz="1200"/>
            </a:lvl1pPr>
          </a:lstStyle>
          <a:p>
            <a:fld id="{D35BF31A-114D-494C-A5D5-F6526D175277}" type="slidenum">
              <a:rPr lang="en-US" smtClean="0"/>
              <a:pPr/>
              <a:t>‹#›</a:t>
            </a:fld>
            <a:endParaRPr lang="en-US" dirty="0"/>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258" cy="46449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576" y="1"/>
            <a:ext cx="3038258" cy="464492"/>
          </a:xfrm>
          <a:prstGeom prst="rect">
            <a:avLst/>
          </a:prstGeom>
        </p:spPr>
        <p:txBody>
          <a:bodyPr vert="horz" lIns="91440" tIns="45720" rIns="91440" bIns="45720" rtlCol="0"/>
          <a:lstStyle>
            <a:lvl1pPr algn="r">
              <a:defRPr sz="1200"/>
            </a:lvl1pPr>
          </a:lstStyle>
          <a:p>
            <a:fld id="{E0CA216A-1E3F-4AD2-B74F-855E5673142F}" type="datetimeFigureOut">
              <a:rPr lang="en-US" smtClean="0"/>
              <a:pPr/>
              <a:t>4/28/2022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0413" y="4415133"/>
            <a:ext cx="5609574" cy="41837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30268"/>
            <a:ext cx="3038258" cy="46449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576" y="8830268"/>
            <a:ext cx="3038258" cy="464492"/>
          </a:xfrm>
          <a:prstGeom prst="rect">
            <a:avLst/>
          </a:prstGeom>
        </p:spPr>
        <p:txBody>
          <a:bodyPr vert="horz" lIns="91440" tIns="45720" rIns="91440" bIns="45720" rtlCol="0" anchor="b"/>
          <a:lstStyle>
            <a:lvl1pPr algn="r">
              <a:defRPr sz="1200"/>
            </a:lvl1pPr>
          </a:lstStyle>
          <a:p>
            <a:fld id="{3DA09BFF-9304-4EE8-967B-56F816FBB8C1}" type="slidenum">
              <a:rPr lang="en-US" smtClean="0"/>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pPr algn="l"/>
            <a:r>
              <a:rPr lang="en-US" b="0" dirty="0">
                <a:latin typeface="Calibri" pitchFamily="34" charset="0"/>
              </a:rPr>
              <a:t>This PowerPoint</a:t>
            </a:r>
            <a:r>
              <a:rPr lang="en-US" b="0" baseline="0" dirty="0">
                <a:latin typeface="Calibri" pitchFamily="34" charset="0"/>
              </a:rPr>
              <a:t> Template includes a series of slide masters with predefined layouts and color schemes for formatting slides</a:t>
            </a:r>
          </a:p>
          <a:p>
            <a:pPr algn="l">
              <a:buFont typeface="Arial" pitchFamily="34" charset="0"/>
              <a:buChar char="•"/>
            </a:pPr>
            <a:r>
              <a:rPr lang="en-US" b="0" baseline="0" dirty="0">
                <a:latin typeface="Calibri" pitchFamily="34" charset="0"/>
              </a:rPr>
              <a:t> Slide Masters are displayed when you right click on a slide and select </a:t>
            </a:r>
            <a:r>
              <a:rPr lang="en-US" b="1" baseline="0" dirty="0">
                <a:latin typeface="Calibri" pitchFamily="34" charset="0"/>
              </a:rPr>
              <a:t>Layout</a:t>
            </a:r>
            <a:r>
              <a:rPr lang="en-US" b="0" baseline="0" dirty="0">
                <a:latin typeface="Calibri" pitchFamily="34" charset="0"/>
              </a:rPr>
              <a:t> from menu</a:t>
            </a:r>
          </a:p>
          <a:p>
            <a:endParaRPr lang="en-US" dirty="0"/>
          </a:p>
        </p:txBody>
      </p:sp>
      <p:sp>
        <p:nvSpPr>
          <p:cNvPr id="4" name="Slide Number Placeholder 3"/>
          <p:cNvSpPr>
            <a:spLocks noGrp="1"/>
          </p:cNvSpPr>
          <p:nvPr>
            <p:ph type="sldNum" sz="quarter" idx="10"/>
          </p:nvPr>
        </p:nvSpPr>
        <p:spPr/>
        <p:txBody>
          <a:bodyPr/>
          <a:lstStyle/>
          <a:p>
            <a:fld id="{3DA09BFF-9304-4EE8-967B-56F816FBB8C1}"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2E4EEC-242E-4699-A735-AC67A337252C}" type="slidenum">
              <a:rPr lang="en-US"/>
              <a:pPr/>
              <a:t>7</a:t>
            </a:fld>
            <a:endParaRPr lang="en-US" dirty="0"/>
          </a:p>
        </p:txBody>
      </p:sp>
      <p:sp>
        <p:nvSpPr>
          <p:cNvPr id="595970" name="Rectangle 2"/>
          <p:cNvSpPr>
            <a:spLocks noGrp="1" noRot="1" noChangeAspect="1" noChangeArrowheads="1" noTextEdit="1"/>
          </p:cNvSpPr>
          <p:nvPr>
            <p:ph type="sldImg"/>
          </p:nvPr>
        </p:nvSpPr>
        <p:spPr>
          <a:xfrm>
            <a:off x="1181100" y="696913"/>
            <a:ext cx="4648200" cy="3486150"/>
          </a:xfrm>
          <a:ln/>
        </p:spPr>
      </p:sp>
      <p:sp>
        <p:nvSpPr>
          <p:cNvPr id="5959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2E4EEC-242E-4699-A735-AC67A337252C}" type="slidenum">
              <a:rPr lang="en-US"/>
              <a:pPr/>
              <a:t>8</a:t>
            </a:fld>
            <a:endParaRPr lang="en-US" dirty="0"/>
          </a:p>
        </p:txBody>
      </p:sp>
      <p:sp>
        <p:nvSpPr>
          <p:cNvPr id="595970" name="Rectangle 2"/>
          <p:cNvSpPr>
            <a:spLocks noGrp="1" noRot="1" noChangeAspect="1" noChangeArrowheads="1" noTextEdit="1"/>
          </p:cNvSpPr>
          <p:nvPr>
            <p:ph type="sldImg"/>
          </p:nvPr>
        </p:nvSpPr>
        <p:spPr>
          <a:xfrm>
            <a:off x="1181100" y="696913"/>
            <a:ext cx="4648200" cy="3486150"/>
          </a:xfrm>
          <a:ln/>
        </p:spPr>
      </p:sp>
      <p:sp>
        <p:nvSpPr>
          <p:cNvPr id="5959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5195120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3.xml"/><Relationship Id="rId4" Type="http://schemas.openxmlformats.org/officeDocument/2006/relationships/image" Target="../media/image4.jpe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4"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2451" r="2549"/>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5" name="Shape 3"/>
          <p:cNvSpPr>
            <a:spLocks/>
          </p:cNvSpPr>
          <p:nvPr userDrawn="1"/>
        </p:nvSpPr>
        <p:spPr bwMode="auto">
          <a:xfrm>
            <a:off x="6604000" y="1335088"/>
            <a:ext cx="2538413" cy="5524500"/>
          </a:xfrm>
          <a:custGeom>
            <a:avLst/>
            <a:gdLst>
              <a:gd name="T0" fmla="*/ 0 w 1332"/>
              <a:gd name="T1" fmla="*/ 429 h 2900"/>
              <a:gd name="T2" fmla="*/ 612 w 1332"/>
              <a:gd name="T3" fmla="*/ 2900 h 2900"/>
              <a:gd name="T4" fmla="*/ 1332 w 1332"/>
              <a:gd name="T5" fmla="*/ 2900 h 2900"/>
              <a:gd name="T6" fmla="*/ 1332 w 1332"/>
              <a:gd name="T7" fmla="*/ 0 h 2900"/>
              <a:gd name="T8" fmla="*/ 0 w 1332"/>
              <a:gd name="T9" fmla="*/ 429 h 2900"/>
            </a:gdLst>
            <a:ahLst/>
            <a:cxnLst>
              <a:cxn ang="0">
                <a:pos x="T0" y="T1"/>
              </a:cxn>
              <a:cxn ang="0">
                <a:pos x="T2" y="T3"/>
              </a:cxn>
              <a:cxn ang="0">
                <a:pos x="T4" y="T5"/>
              </a:cxn>
              <a:cxn ang="0">
                <a:pos x="T6" y="T7"/>
              </a:cxn>
              <a:cxn ang="0">
                <a:pos x="T8" y="T9"/>
              </a:cxn>
            </a:cxnLst>
            <a:rect l="0" t="0" r="r" b="b"/>
            <a:pathLst>
              <a:path w="1332" h="2900">
                <a:moveTo>
                  <a:pt x="0" y="429"/>
                </a:moveTo>
                <a:cubicBezTo>
                  <a:pt x="386" y="1164"/>
                  <a:pt x="607" y="2006"/>
                  <a:pt x="612" y="2900"/>
                </a:cubicBezTo>
                <a:cubicBezTo>
                  <a:pt x="1332" y="2900"/>
                  <a:pt x="1332" y="2900"/>
                  <a:pt x="1332" y="2900"/>
                </a:cubicBezTo>
                <a:cubicBezTo>
                  <a:pt x="1332" y="0"/>
                  <a:pt x="1332" y="0"/>
                  <a:pt x="1332" y="0"/>
                </a:cubicBezTo>
                <a:cubicBezTo>
                  <a:pt x="852" y="48"/>
                  <a:pt x="401" y="198"/>
                  <a:pt x="0" y="429"/>
                </a:cubicBez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27" name="Shape 1"/>
          <p:cNvSpPr>
            <a:spLocks/>
          </p:cNvSpPr>
          <p:nvPr userDrawn="1"/>
        </p:nvSpPr>
        <p:spPr bwMode="auto">
          <a:xfrm>
            <a:off x="-1588" y="1588"/>
            <a:ext cx="9144000" cy="6858000"/>
          </a:xfrm>
          <a:custGeom>
            <a:avLst/>
            <a:gdLst>
              <a:gd name="T0" fmla="*/ 4800 w 4800"/>
              <a:gd name="T1" fmla="*/ 700 h 3600"/>
              <a:gd name="T2" fmla="*/ 4800 w 4800"/>
              <a:gd name="T3" fmla="*/ 0 h 3600"/>
              <a:gd name="T4" fmla="*/ 0 w 4800"/>
              <a:gd name="T5" fmla="*/ 0 h 3600"/>
              <a:gd name="T6" fmla="*/ 0 w 4800"/>
              <a:gd name="T7" fmla="*/ 3600 h 3600"/>
              <a:gd name="T8" fmla="*/ 1770 w 4800"/>
              <a:gd name="T9" fmla="*/ 3600 h 3600"/>
              <a:gd name="T10" fmla="*/ 4800 w 4800"/>
              <a:gd name="T11" fmla="*/ 700 h 3600"/>
            </a:gdLst>
            <a:ahLst/>
            <a:cxnLst>
              <a:cxn ang="0">
                <a:pos x="T0" y="T1"/>
              </a:cxn>
              <a:cxn ang="0">
                <a:pos x="T2" y="T3"/>
              </a:cxn>
              <a:cxn ang="0">
                <a:pos x="T4" y="T5"/>
              </a:cxn>
              <a:cxn ang="0">
                <a:pos x="T6" y="T7"/>
              </a:cxn>
              <a:cxn ang="0">
                <a:pos x="T8" y="T9"/>
              </a:cxn>
              <a:cxn ang="0">
                <a:pos x="T10" y="T11"/>
              </a:cxn>
            </a:cxnLst>
            <a:rect l="0" t="0" r="r" b="b"/>
            <a:pathLst>
              <a:path w="4800" h="3600">
                <a:moveTo>
                  <a:pt x="4800" y="700"/>
                </a:moveTo>
                <a:cubicBezTo>
                  <a:pt x="4800" y="0"/>
                  <a:pt x="4800" y="0"/>
                  <a:pt x="4800" y="0"/>
                </a:cubicBezTo>
                <a:cubicBezTo>
                  <a:pt x="0" y="0"/>
                  <a:pt x="0" y="0"/>
                  <a:pt x="0" y="0"/>
                </a:cubicBezTo>
                <a:cubicBezTo>
                  <a:pt x="0" y="3600"/>
                  <a:pt x="0" y="3600"/>
                  <a:pt x="0" y="3600"/>
                </a:cubicBezTo>
                <a:cubicBezTo>
                  <a:pt x="1770" y="3600"/>
                  <a:pt x="1770" y="3600"/>
                  <a:pt x="1770" y="3600"/>
                </a:cubicBezTo>
                <a:cubicBezTo>
                  <a:pt x="2029" y="2053"/>
                  <a:pt x="3266" y="851"/>
                  <a:pt x="4800" y="700"/>
                </a:cubicBezTo>
                <a:close/>
              </a:path>
            </a:pathLst>
          </a:custGeom>
          <a:solidFill>
            <a:schemeClr val="bg1">
              <a:alpha val="96000"/>
            </a:schemeClr>
          </a:solidFill>
          <a:ln>
            <a:noFill/>
          </a:ln>
        </p:spPr>
        <p:txBody>
          <a:bodyPr vert="horz" wrap="square" lIns="121899" tIns="60949" rIns="121899" bIns="60949" numCol="1" anchor="t" anchorCtr="0" compatLnSpc="1">
            <a:prstTxWarp prst="textNoShape">
              <a:avLst/>
            </a:prstTxWarp>
          </a:bodyPr>
          <a:lstStyle/>
          <a:p>
            <a:pPr lvl="0"/>
            <a:endParaRPr lang="en-US" dirty="0"/>
          </a:p>
        </p:txBody>
      </p:sp>
      <p:sp>
        <p:nvSpPr>
          <p:cNvPr id="29" name="line2"/>
          <p:cNvSpPr>
            <a:spLocks/>
          </p:cNvSpPr>
          <p:nvPr userDrawn="1"/>
        </p:nvSpPr>
        <p:spPr bwMode="auto">
          <a:xfrm>
            <a:off x="5073650" y="1588"/>
            <a:ext cx="2697163" cy="6858000"/>
          </a:xfrm>
          <a:custGeom>
            <a:avLst/>
            <a:gdLst>
              <a:gd name="T0" fmla="*/ 1416 w 1416"/>
              <a:gd name="T1" fmla="*/ 3600 h 3600"/>
              <a:gd name="T2" fmla="*/ 804 w 1416"/>
              <a:gd name="T3" fmla="*/ 1129 h 3600"/>
              <a:gd name="T4" fmla="*/ 0 w 1416"/>
              <a:gd name="T5" fmla="*/ 0 h 3600"/>
            </a:gdLst>
            <a:ahLst/>
            <a:cxnLst>
              <a:cxn ang="0">
                <a:pos x="T0" y="T1"/>
              </a:cxn>
              <a:cxn ang="0">
                <a:pos x="T2" y="T3"/>
              </a:cxn>
              <a:cxn ang="0">
                <a:pos x="T4" y="T5"/>
              </a:cxn>
            </a:cxnLst>
            <a:rect l="0" t="0" r="r" b="b"/>
            <a:pathLst>
              <a:path w="1416" h="3600">
                <a:moveTo>
                  <a:pt x="1416" y="3600"/>
                </a:moveTo>
                <a:cubicBezTo>
                  <a:pt x="1411" y="2706"/>
                  <a:pt x="1190" y="1864"/>
                  <a:pt x="804" y="1129"/>
                </a:cubicBezTo>
                <a:cubicBezTo>
                  <a:pt x="611" y="762"/>
                  <a:pt x="311" y="313"/>
                  <a:pt x="0" y="0"/>
                </a:cubicBezTo>
              </a:path>
            </a:pathLst>
          </a:custGeom>
          <a:noFill/>
          <a:ln w="9525" cap="flat">
            <a:solidFill>
              <a:schemeClr val="bg2">
                <a:lumMod val="9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899" tIns="60949" rIns="121899" bIns="60949" numCol="1" anchor="t" anchorCtr="0" compatLnSpc="1">
            <a:prstTxWarp prst="textNoShape">
              <a:avLst/>
            </a:prstTxWarp>
          </a:bodyPr>
          <a:lstStyle/>
          <a:p>
            <a:pPr lvl="0"/>
            <a:endParaRPr lang="en-US" dirty="0"/>
          </a:p>
        </p:txBody>
      </p:sp>
      <p:sp>
        <p:nvSpPr>
          <p:cNvPr id="30" name="line1"/>
          <p:cNvSpPr>
            <a:spLocks/>
          </p:cNvSpPr>
          <p:nvPr userDrawn="1"/>
        </p:nvSpPr>
        <p:spPr bwMode="auto">
          <a:xfrm>
            <a:off x="3370263" y="1335088"/>
            <a:ext cx="5772150" cy="5524500"/>
          </a:xfrm>
          <a:custGeom>
            <a:avLst/>
            <a:gdLst>
              <a:gd name="T0" fmla="*/ 3030 w 3030"/>
              <a:gd name="T1" fmla="*/ 0 h 2900"/>
              <a:gd name="T2" fmla="*/ 0 w 3030"/>
              <a:gd name="T3" fmla="*/ 2900 h 2900"/>
            </a:gdLst>
            <a:ahLst/>
            <a:cxnLst>
              <a:cxn ang="0">
                <a:pos x="T0" y="T1"/>
              </a:cxn>
              <a:cxn ang="0">
                <a:pos x="T2" y="T3"/>
              </a:cxn>
            </a:cxnLst>
            <a:rect l="0" t="0" r="r" b="b"/>
            <a:pathLst>
              <a:path w="3030" h="2900">
                <a:moveTo>
                  <a:pt x="3030" y="0"/>
                </a:moveTo>
                <a:cubicBezTo>
                  <a:pt x="1496" y="151"/>
                  <a:pt x="259" y="1353"/>
                  <a:pt x="0" y="2900"/>
                </a:cubicBezTo>
              </a:path>
            </a:pathLst>
          </a:custGeom>
          <a:noFill/>
          <a:ln w="9525" cap="flat">
            <a:solidFill>
              <a:schemeClr val="bg2">
                <a:lumMod val="9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899" tIns="60949" rIns="121899" bIns="60949" numCol="1" anchor="t" anchorCtr="0" compatLnSpc="1">
            <a:prstTxWarp prst="textNoShape">
              <a:avLst/>
            </a:prstTxWarp>
          </a:bodyPr>
          <a:lstStyle/>
          <a:p>
            <a:pPr lvl="0"/>
            <a:endParaRPr lang="en-US" dirty="0"/>
          </a:p>
        </p:txBody>
      </p:sp>
      <p:sp>
        <p:nvSpPr>
          <p:cNvPr id="31" name="dark blue bar"/>
          <p:cNvSpPr/>
          <p:nvPr userDrawn="1"/>
        </p:nvSpPr>
        <p:spPr bwMode="gray">
          <a:xfrm>
            <a:off x="0" y="6748272"/>
            <a:ext cx="7772400" cy="109728"/>
          </a:xfrm>
          <a:prstGeom prst="rect">
            <a:avLst/>
          </a:prstGeom>
          <a:solidFill>
            <a:schemeClr val="tx2"/>
          </a:solidFill>
          <a:ln w="12700" cap="sq" algn="ctr">
            <a:noFill/>
            <a:miter lim="800000"/>
            <a:headEnd/>
            <a:tailEnd/>
          </a:ln>
          <a:effectLst/>
        </p:spPr>
        <p:txBody>
          <a:bodyPr wrap="square" lIns="0" tIns="60949" rIns="0" bIns="60949" spcCol="0" rtlCol="0" anchor="ctr"/>
          <a:lstStyle/>
          <a:p>
            <a:pPr algn="ctr">
              <a:spcBef>
                <a:spcPts val="1440"/>
              </a:spcBef>
            </a:pPr>
            <a:endParaRPr lang="en-US" sz="2100" b="1" dirty="0">
              <a:solidFill>
                <a:schemeClr val="bg1"/>
              </a:solidFill>
              <a:latin typeface="+mn-lt"/>
            </a:endParaRPr>
          </a:p>
        </p:txBody>
      </p:sp>
      <p:sp>
        <p:nvSpPr>
          <p:cNvPr id="32" name="orange bar"/>
          <p:cNvSpPr/>
          <p:nvPr userDrawn="1"/>
        </p:nvSpPr>
        <p:spPr bwMode="gray">
          <a:xfrm flipH="1">
            <a:off x="7772400" y="6748272"/>
            <a:ext cx="1371598" cy="109728"/>
          </a:xfrm>
          <a:prstGeom prst="rect">
            <a:avLst/>
          </a:prstGeom>
          <a:solidFill>
            <a:schemeClr val="accent1"/>
          </a:solidFill>
          <a:ln w="12700" cap="sq" algn="ctr">
            <a:noFill/>
            <a:miter lim="800000"/>
            <a:headEnd/>
            <a:tailEnd/>
          </a:ln>
          <a:effectLst/>
        </p:spPr>
        <p:txBody>
          <a:bodyPr wrap="square" lIns="0" tIns="60949" rIns="0" bIns="60949" spcCol="0" rtlCol="0" anchor="ctr"/>
          <a:lstStyle/>
          <a:p>
            <a:pPr algn="ctr">
              <a:spcBef>
                <a:spcPts val="1440"/>
              </a:spcBef>
            </a:pPr>
            <a:endParaRPr lang="en-US" sz="2100" b="1" dirty="0">
              <a:solidFill>
                <a:schemeClr val="bg1"/>
              </a:solidFill>
              <a:latin typeface="+mn-lt"/>
            </a:endParaRPr>
          </a:p>
        </p:txBody>
      </p:sp>
      <p:sp>
        <p:nvSpPr>
          <p:cNvPr id="15" name="Shape2" hidden="1"/>
          <p:cNvSpPr>
            <a:spLocks/>
          </p:cNvSpPr>
          <p:nvPr userDrawn="1"/>
        </p:nvSpPr>
        <p:spPr bwMode="gray">
          <a:xfrm>
            <a:off x="4521201" y="1998133"/>
            <a:ext cx="3522663" cy="4861984"/>
          </a:xfrm>
          <a:custGeom>
            <a:avLst/>
            <a:gdLst>
              <a:gd name="T0" fmla="*/ 0 w 2466"/>
              <a:gd name="T1" fmla="*/ 2552 h 2552"/>
              <a:gd name="T2" fmla="*/ 2466 w 2466"/>
              <a:gd name="T3" fmla="*/ 2552 h 2552"/>
              <a:gd name="T4" fmla="*/ 1812 w 2466"/>
              <a:gd name="T5" fmla="*/ 0 h 2552"/>
              <a:gd name="T6" fmla="*/ 0 w 2466"/>
              <a:gd name="T7" fmla="*/ 2552 h 2552"/>
            </a:gdLst>
            <a:ahLst/>
            <a:cxnLst>
              <a:cxn ang="0">
                <a:pos x="T0" y="T1"/>
              </a:cxn>
              <a:cxn ang="0">
                <a:pos x="T2" y="T3"/>
              </a:cxn>
              <a:cxn ang="0">
                <a:pos x="T4" y="T5"/>
              </a:cxn>
              <a:cxn ang="0">
                <a:pos x="T6" y="T7"/>
              </a:cxn>
            </a:cxnLst>
            <a:rect l="0" t="0" r="r" b="b"/>
            <a:pathLst>
              <a:path w="2466" h="2552">
                <a:moveTo>
                  <a:pt x="0" y="2552"/>
                </a:moveTo>
                <a:cubicBezTo>
                  <a:pt x="2466" y="2552"/>
                  <a:pt x="2466" y="2552"/>
                  <a:pt x="2466" y="2552"/>
                </a:cubicBezTo>
                <a:cubicBezTo>
                  <a:pt x="2461" y="1629"/>
                  <a:pt x="2225" y="760"/>
                  <a:pt x="1812" y="0"/>
                </a:cubicBezTo>
                <a:cubicBezTo>
                  <a:pt x="873" y="525"/>
                  <a:pt x="190" y="1454"/>
                  <a:pt x="0" y="2552"/>
                </a:cubicBezTo>
                <a:close/>
              </a:path>
            </a:pathLst>
          </a:custGeom>
          <a:solidFill>
            <a:schemeClr val="bg1">
              <a:alpha val="30000"/>
            </a:schemeClr>
          </a:solidFill>
          <a:ln>
            <a:noFill/>
          </a:ln>
        </p:spPr>
        <p:txBody>
          <a:bodyPr vert="horz" wrap="square" lIns="121899" tIns="60949" rIns="121899" bIns="60949" numCol="1" anchor="t" anchorCtr="0" compatLnSpc="1">
            <a:prstTxWarp prst="textNoShape">
              <a:avLst/>
            </a:prstTxWarp>
          </a:bodyPr>
          <a:lstStyle/>
          <a:p>
            <a:endParaRPr lang="en-US" dirty="0"/>
          </a:p>
        </p:txBody>
      </p:sp>
      <p:sp>
        <p:nvSpPr>
          <p:cNvPr id="19" name="Orange Dot" hidden="1"/>
          <p:cNvSpPr>
            <a:spLocks noChangeArrowheads="1"/>
          </p:cNvSpPr>
          <p:nvPr userDrawn="1"/>
        </p:nvSpPr>
        <p:spPr bwMode="auto">
          <a:xfrm>
            <a:off x="7062789" y="1932518"/>
            <a:ext cx="93663" cy="124884"/>
          </a:xfrm>
          <a:prstGeom prst="ellipse">
            <a:avLst/>
          </a:prstGeom>
          <a:solidFill>
            <a:schemeClr val="accent1"/>
          </a:solidFill>
          <a:ln>
            <a:noFill/>
          </a:ln>
        </p:spPr>
        <p:txBody>
          <a:bodyPr vert="horz" wrap="square" lIns="121899" tIns="60949" rIns="121899" bIns="60949" numCol="1" anchor="t" anchorCtr="0" compatLnSpc="1">
            <a:prstTxWarp prst="textNoShape">
              <a:avLst/>
            </a:prstTxWarp>
          </a:bodyPr>
          <a:lstStyle/>
          <a:p>
            <a:endParaRPr lang="en-US" dirty="0"/>
          </a:p>
        </p:txBody>
      </p:sp>
      <p:sp>
        <p:nvSpPr>
          <p:cNvPr id="2" name="Title 1"/>
          <p:cNvSpPr>
            <a:spLocks noGrp="1"/>
          </p:cNvSpPr>
          <p:nvPr>
            <p:ph type="title"/>
          </p:nvPr>
        </p:nvSpPr>
        <p:spPr>
          <a:xfrm>
            <a:off x="548783" y="1737360"/>
            <a:ext cx="4572000" cy="1554480"/>
          </a:xfrm>
        </p:spPr>
        <p:txBody>
          <a:bodyPr lIns="91440" tIns="45720" rIns="91440" bIns="45720" anchor="b" anchorCtr="0"/>
          <a:lstStyle>
            <a:lvl1pPr>
              <a:defRPr>
                <a:solidFill>
                  <a:schemeClr val="tx2"/>
                </a:solidFill>
              </a:defRPr>
            </a:lvl1pPr>
          </a:lstStyle>
          <a:p>
            <a:r>
              <a:rPr lang="en-US"/>
              <a:t>Click to edit Master title style</a:t>
            </a:r>
          </a:p>
        </p:txBody>
      </p:sp>
      <p:sp>
        <p:nvSpPr>
          <p:cNvPr id="5" name="Text Placeholder 4"/>
          <p:cNvSpPr>
            <a:spLocks noGrp="1"/>
          </p:cNvSpPr>
          <p:nvPr>
            <p:ph type="body" sz="quarter" idx="10"/>
          </p:nvPr>
        </p:nvSpPr>
        <p:spPr>
          <a:xfrm>
            <a:off x="548783" y="3337560"/>
            <a:ext cx="4023360" cy="914400"/>
          </a:xfrm>
        </p:spPr>
        <p:txBody>
          <a:bodyPr lIns="91440" tIns="45720" rIns="91440" bIns="45720"/>
          <a:lstStyle>
            <a:lvl1pPr marL="0" indent="0">
              <a:buFont typeface="Arial" panose="020B0604020202020204" pitchFamily="34" charset="0"/>
              <a:buNone/>
              <a:defRPr sz="2400" cap="all" baseline="0">
                <a:solidFill>
                  <a:schemeClr val="accent2"/>
                </a:solidFill>
              </a:defRPr>
            </a:lvl1pPr>
            <a:lvl2pPr marL="533307" indent="0">
              <a:buFontTx/>
              <a:buNone/>
              <a:defRPr/>
            </a:lvl2pPr>
            <a:lvl3pPr marL="1066613" indent="0">
              <a:buFontTx/>
              <a:buNone/>
              <a:defRPr/>
            </a:lvl3pPr>
            <a:lvl4pPr marL="1523733" indent="0">
              <a:buFontTx/>
              <a:buNone/>
              <a:defRPr/>
            </a:lvl4pPr>
            <a:lvl5pPr marL="2057040" indent="0">
              <a:buFontTx/>
              <a:buNone/>
              <a:defRPr/>
            </a:lvl5pPr>
          </a:lstStyle>
          <a:p>
            <a:pPr lvl="0"/>
            <a:r>
              <a:rPr lang="en-US"/>
              <a:t>Edit Master text styles</a:t>
            </a:r>
          </a:p>
        </p:txBody>
      </p:sp>
      <p:sp>
        <p:nvSpPr>
          <p:cNvPr id="28" name="Text Placeholder 2"/>
          <p:cNvSpPr>
            <a:spLocks noGrp="1"/>
          </p:cNvSpPr>
          <p:nvPr>
            <p:ph type="body" idx="1"/>
          </p:nvPr>
        </p:nvSpPr>
        <p:spPr bwMode="gray">
          <a:xfrm>
            <a:off x="548782" y="4389120"/>
            <a:ext cx="3657600" cy="640080"/>
          </a:xfrm>
          <a:noFill/>
          <a:ln w="9525">
            <a:noFill/>
            <a:miter lim="800000"/>
            <a:headEnd/>
            <a:tailEnd/>
          </a:ln>
          <a:effectLst/>
        </p:spPr>
        <p:txBody>
          <a:bodyPr vert="horz" wrap="square" lIns="91440" tIns="45720" rIns="91440" bIns="45720" numCol="1" anchor="t" anchorCtr="0" compatLnSpc="1">
            <a:prstTxWarp prst="textNoShape">
              <a:avLst/>
            </a:prstTxWarp>
          </a:bodyPr>
          <a:lstStyle>
            <a:lvl1pPr marL="182880" indent="-182880">
              <a:buNone/>
              <a:defRPr lang="en-US" sz="1400" b="0" cap="all" baseline="0" dirty="0" smtClean="0">
                <a:solidFill>
                  <a:schemeClr val="tx1">
                    <a:lumMod val="50000"/>
                    <a:lumOff val="50000"/>
                  </a:schemeClr>
                </a:solidFill>
              </a:defRPr>
            </a:lvl1pPr>
          </a:lstStyle>
          <a:p>
            <a:pPr marL="0" lvl="0" indent="0">
              <a:spcBef>
                <a:spcPts val="600"/>
              </a:spcBef>
            </a:pPr>
            <a:r>
              <a:rPr lang="en-US"/>
              <a:t>Edit Master text styles</a:t>
            </a:r>
          </a:p>
        </p:txBody>
      </p:sp>
      <p:sp>
        <p:nvSpPr>
          <p:cNvPr id="21" name="Text Box 12"/>
          <p:cNvSpPr txBox="1">
            <a:spLocks noChangeArrowheads="1"/>
          </p:cNvSpPr>
          <p:nvPr userDrawn="1"/>
        </p:nvSpPr>
        <p:spPr bwMode="gray">
          <a:xfrm>
            <a:off x="456128" y="6400800"/>
            <a:ext cx="685979" cy="457200"/>
          </a:xfrm>
          <a:prstGeom prst="rect">
            <a:avLst/>
          </a:prstGeom>
          <a:noFill/>
          <a:ln w="9525" algn="ctr">
            <a:noFill/>
            <a:miter lim="800000"/>
            <a:headEnd/>
            <a:tailEnd/>
          </a:ln>
          <a:effectLst/>
        </p:spPr>
        <p:txBody>
          <a:bodyPr wrap="none" lIns="91440" tIns="45720" rIns="91440" bIns="45720"/>
          <a:lstStyle/>
          <a:p>
            <a:pPr algn="l" eaLnBrk="0" hangingPunct="0">
              <a:lnSpc>
                <a:spcPct val="100000"/>
              </a:lnSpc>
              <a:spcBef>
                <a:spcPct val="0"/>
              </a:spcBef>
            </a:pPr>
            <a:r>
              <a:rPr lang="en-US" sz="1000" dirty="0">
                <a:solidFill>
                  <a:schemeClr val="accent6"/>
                </a:solidFill>
                <a:cs typeface="Arial" charset="0"/>
              </a:rPr>
              <a:t>© 2017 CCC</a:t>
            </a:r>
            <a:endParaRPr lang="en-US" sz="1000" dirty="0">
              <a:solidFill>
                <a:schemeClr val="accent6"/>
              </a:solidFill>
            </a:endParaRPr>
          </a:p>
        </p:txBody>
      </p:sp>
      <p:sp>
        <p:nvSpPr>
          <p:cNvPr id="3" name="TextBox 2"/>
          <p:cNvSpPr txBox="1"/>
          <p:nvPr userDrawn="1"/>
        </p:nvSpPr>
        <p:spPr bwMode="auto">
          <a:xfrm>
            <a:off x="-2195132" y="0"/>
            <a:ext cx="2195132" cy="2286000"/>
          </a:xfrm>
          <a:prstGeom prst="rect">
            <a:avLst/>
          </a:prstGeom>
          <a:noFill/>
          <a:ln w="12700" cap="sq" algn="ctr">
            <a:noFill/>
            <a:miter lim="800000"/>
            <a:headEnd/>
            <a:tailEnd/>
          </a:ln>
          <a:effectLst/>
        </p:spPr>
        <p:txBody>
          <a:bodyPr wrap="square" rtlCol="0" anchor="t" anchorCtr="0">
            <a:noAutofit/>
          </a:bodyPr>
          <a:lstStyle/>
          <a:p>
            <a:pPr marL="0" indent="0" algn="l">
              <a:lnSpc>
                <a:spcPct val="95000"/>
              </a:lnSpc>
              <a:spcBef>
                <a:spcPts val="800"/>
              </a:spcBef>
              <a:buClr>
                <a:schemeClr val="accent3"/>
              </a:buClr>
              <a:buFont typeface="Arial" panose="020B0604020202020204" pitchFamily="34" charset="0"/>
              <a:buNone/>
            </a:pPr>
            <a:r>
              <a:rPr lang="en-US" sz="2800" dirty="0">
                <a:solidFill>
                  <a:schemeClr val="bg1"/>
                </a:solidFill>
                <a:latin typeface="+mn-lt"/>
              </a:rPr>
              <a:t>For brand options</a:t>
            </a:r>
            <a:r>
              <a:rPr lang="en-US" sz="2800" baseline="0" dirty="0">
                <a:solidFill>
                  <a:schemeClr val="bg1"/>
                </a:solidFill>
                <a:latin typeface="+mn-lt"/>
              </a:rPr>
              <a:t> go </a:t>
            </a:r>
            <a:r>
              <a:rPr lang="en-US" sz="2800" dirty="0">
                <a:solidFill>
                  <a:schemeClr val="bg1"/>
                </a:solidFill>
                <a:latin typeface="+mn-lt"/>
              </a:rPr>
              <a:t>to the </a:t>
            </a:r>
            <a:r>
              <a:rPr lang="en-US" sz="2800" b="1" i="1" dirty="0">
                <a:solidFill>
                  <a:schemeClr val="bg1"/>
                </a:solidFill>
                <a:latin typeface="+mn-lt"/>
              </a:rPr>
              <a:t>Design</a:t>
            </a:r>
            <a:r>
              <a:rPr lang="en-US" sz="2800" dirty="0">
                <a:solidFill>
                  <a:schemeClr val="bg1"/>
                </a:solidFill>
                <a:latin typeface="+mn-lt"/>
              </a:rPr>
              <a:t> tab, </a:t>
            </a:r>
            <a:r>
              <a:rPr lang="en-US" sz="2800" b="1" i="1" dirty="0">
                <a:solidFill>
                  <a:schemeClr val="bg1"/>
                </a:solidFill>
                <a:latin typeface="+mn-lt"/>
              </a:rPr>
              <a:t>Themes</a:t>
            </a:r>
            <a:r>
              <a:rPr lang="en-US" sz="2800" dirty="0">
                <a:solidFill>
                  <a:schemeClr val="bg1"/>
                </a:solidFill>
                <a:latin typeface="+mn-lt"/>
              </a:rPr>
              <a:t> gallery.</a:t>
            </a:r>
          </a:p>
        </p:txBody>
      </p:sp>
      <p:pic>
        <p:nvPicPr>
          <p:cNvPr id="22" name="CCC logo" descr="D:\Working\CCC\Brand\CCC-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1980" y="914400"/>
            <a:ext cx="1603366" cy="670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3199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Date Placeholder 11"/>
          <p:cNvSpPr>
            <a:spLocks noGrp="1"/>
          </p:cNvSpPr>
          <p:nvPr>
            <p:ph type="dt" sz="half" idx="10"/>
          </p:nvPr>
        </p:nvSpPr>
        <p:spPr/>
        <p:txBody>
          <a:bodyPr/>
          <a:lstStyle/>
          <a:p>
            <a:pPr eaLnBrk="0" hangingPunct="0">
              <a:lnSpc>
                <a:spcPct val="100000"/>
              </a:lnSpc>
              <a:spcBef>
                <a:spcPct val="0"/>
              </a:spcBef>
            </a:pPr>
            <a:r>
              <a:rPr lang="en-US" dirty="0"/>
              <a:t>│     </a:t>
            </a:r>
            <a:fld id="{11CA40C5-E393-4758-9C2A-63A143240785}" type="datetime3">
              <a:rPr lang="en-US" smtClean="0"/>
              <a:t>28 April 2022</a:t>
            </a:fld>
            <a:endParaRPr lang="en-US" dirty="0"/>
          </a:p>
        </p:txBody>
      </p:sp>
      <p:sp>
        <p:nvSpPr>
          <p:cNvPr id="13" name="Footer Placeholder 12"/>
          <p:cNvSpPr>
            <a:spLocks noGrp="1"/>
          </p:cNvSpPr>
          <p:nvPr>
            <p:ph type="ftr" sz="quarter" idx="11"/>
          </p:nvPr>
        </p:nvSpPr>
        <p:spPr/>
        <p:txBody>
          <a:bodyPr/>
          <a:lstStyle/>
          <a:p>
            <a:r>
              <a:rPr lang="en-US" dirty="0"/>
              <a:t>Insert Presentation Name in Footer Field</a:t>
            </a:r>
          </a:p>
        </p:txBody>
      </p:sp>
      <p:sp>
        <p:nvSpPr>
          <p:cNvPr id="14" name="Slide Number Placeholder 13"/>
          <p:cNvSpPr>
            <a:spLocks noGrp="1"/>
          </p:cNvSpPr>
          <p:nvPr>
            <p:ph type="sldNum" sz="quarter" idx="12"/>
          </p:nvPr>
        </p:nvSpPr>
        <p:spPr/>
        <p:txBody>
          <a:bodyPr/>
          <a:lstStyle/>
          <a:p>
            <a:pPr eaLnBrk="0" hangingPunct="0">
              <a:lnSpc>
                <a:spcPct val="100000"/>
              </a:lnSpc>
              <a:spcBef>
                <a:spcPct val="0"/>
              </a:spcBef>
              <a:tabLst>
                <a:tab pos="228600" algn="l"/>
              </a:tabLst>
            </a:pPr>
            <a:fld id="{5A055CDC-B9DA-4064-88D0-E9FDAB0DBE74}" type="slidenum">
              <a:rPr lang="en-US" smtClean="0"/>
              <a:pPr eaLnBrk="0" hangingPunct="0">
                <a:lnSpc>
                  <a:spcPct val="100000"/>
                </a:lnSpc>
                <a:spcBef>
                  <a:spcPct val="0"/>
                </a:spcBef>
                <a:tabLst>
                  <a:tab pos="228600" algn="l"/>
                </a:tabLst>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bwMode="white">
          <a:xfrm>
            <a:off x="0" y="1"/>
            <a:ext cx="9144000" cy="1414463"/>
          </a:xfrm>
          <a:prstGeom prst="rect">
            <a:avLst/>
          </a:prstGeom>
          <a:solidFill>
            <a:schemeClr val="bg1"/>
          </a:solidFill>
          <a:ln w="12700" cap="sq" algn="ctr">
            <a:noFill/>
            <a:miter lim="800000"/>
            <a:headEnd/>
            <a:tailEnd/>
          </a:ln>
          <a:effectLst/>
        </p:spPr>
        <p:txBody>
          <a:bodyPr wrap="square" lIns="0" rIns="0" rtlCol="0" anchor="ctr"/>
          <a:lstStyle/>
          <a:p>
            <a:pPr algn="ctr">
              <a:spcBef>
                <a:spcPts val="1080"/>
              </a:spcBef>
            </a:pPr>
            <a:endParaRPr lang="en-US" sz="1600" b="1" dirty="0">
              <a:solidFill>
                <a:schemeClr val="bg1"/>
              </a:solidFill>
              <a:latin typeface="+mn-lt"/>
            </a:endParaRPr>
          </a:p>
        </p:txBody>
      </p:sp>
      <p:sp>
        <p:nvSpPr>
          <p:cNvPr id="9" name="Date Placeholder 8"/>
          <p:cNvSpPr>
            <a:spLocks noGrp="1"/>
          </p:cNvSpPr>
          <p:nvPr>
            <p:ph type="dt" sz="half" idx="10"/>
          </p:nvPr>
        </p:nvSpPr>
        <p:spPr/>
        <p:txBody>
          <a:bodyPr/>
          <a:lstStyle/>
          <a:p>
            <a:pPr eaLnBrk="0" hangingPunct="0">
              <a:lnSpc>
                <a:spcPct val="100000"/>
              </a:lnSpc>
              <a:spcBef>
                <a:spcPct val="0"/>
              </a:spcBef>
            </a:pPr>
            <a:r>
              <a:rPr lang="en-US" dirty="0"/>
              <a:t>│     </a:t>
            </a:r>
            <a:fld id="{C0DFB219-7332-4440-A6DE-74EC5BBBCF83}" type="datetime3">
              <a:rPr lang="en-US" smtClean="0"/>
              <a:t>28 April 2022</a:t>
            </a:fld>
            <a:endParaRPr lang="en-US" dirty="0"/>
          </a:p>
        </p:txBody>
      </p:sp>
      <p:sp>
        <p:nvSpPr>
          <p:cNvPr id="10" name="Footer Placeholder 9"/>
          <p:cNvSpPr>
            <a:spLocks noGrp="1"/>
          </p:cNvSpPr>
          <p:nvPr>
            <p:ph type="ftr" sz="quarter" idx="11"/>
          </p:nvPr>
        </p:nvSpPr>
        <p:spPr/>
        <p:txBody>
          <a:bodyPr/>
          <a:lstStyle/>
          <a:p>
            <a:r>
              <a:rPr lang="en-US" dirty="0"/>
              <a:t>Insert Presentation Name in Footer Field</a:t>
            </a:r>
          </a:p>
        </p:txBody>
      </p:sp>
      <p:sp>
        <p:nvSpPr>
          <p:cNvPr id="11" name="Slide Number Placeholder 10"/>
          <p:cNvSpPr>
            <a:spLocks noGrp="1"/>
          </p:cNvSpPr>
          <p:nvPr>
            <p:ph type="sldNum" sz="quarter" idx="12"/>
          </p:nvPr>
        </p:nvSpPr>
        <p:spPr/>
        <p:txBody>
          <a:bodyPr/>
          <a:lstStyle/>
          <a:p>
            <a:pPr eaLnBrk="0" hangingPunct="0">
              <a:lnSpc>
                <a:spcPct val="100000"/>
              </a:lnSpc>
              <a:spcBef>
                <a:spcPct val="0"/>
              </a:spcBef>
              <a:tabLst>
                <a:tab pos="228600" algn="l"/>
              </a:tabLst>
            </a:pPr>
            <a:fld id="{5A055CDC-B9DA-4064-88D0-E9FDAB0DBE74}" type="slidenum">
              <a:rPr lang="en-US" smtClean="0"/>
              <a:pPr eaLnBrk="0" hangingPunct="0">
                <a:lnSpc>
                  <a:spcPct val="100000"/>
                </a:lnSpc>
                <a:spcBef>
                  <a:spcPct val="0"/>
                </a:spcBef>
                <a:tabLst>
                  <a:tab pos="228600" algn="l"/>
                </a:tabLst>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4"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2451" r="2549"/>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5" name="Shape 3"/>
          <p:cNvSpPr>
            <a:spLocks/>
          </p:cNvSpPr>
          <p:nvPr userDrawn="1"/>
        </p:nvSpPr>
        <p:spPr bwMode="auto">
          <a:xfrm>
            <a:off x="6604000" y="1335088"/>
            <a:ext cx="2538413" cy="5524500"/>
          </a:xfrm>
          <a:custGeom>
            <a:avLst/>
            <a:gdLst>
              <a:gd name="T0" fmla="*/ 0 w 1332"/>
              <a:gd name="T1" fmla="*/ 429 h 2900"/>
              <a:gd name="T2" fmla="*/ 612 w 1332"/>
              <a:gd name="T3" fmla="*/ 2900 h 2900"/>
              <a:gd name="T4" fmla="*/ 1332 w 1332"/>
              <a:gd name="T5" fmla="*/ 2900 h 2900"/>
              <a:gd name="T6" fmla="*/ 1332 w 1332"/>
              <a:gd name="T7" fmla="*/ 0 h 2900"/>
              <a:gd name="T8" fmla="*/ 0 w 1332"/>
              <a:gd name="T9" fmla="*/ 429 h 2900"/>
            </a:gdLst>
            <a:ahLst/>
            <a:cxnLst>
              <a:cxn ang="0">
                <a:pos x="T0" y="T1"/>
              </a:cxn>
              <a:cxn ang="0">
                <a:pos x="T2" y="T3"/>
              </a:cxn>
              <a:cxn ang="0">
                <a:pos x="T4" y="T5"/>
              </a:cxn>
              <a:cxn ang="0">
                <a:pos x="T6" y="T7"/>
              </a:cxn>
              <a:cxn ang="0">
                <a:pos x="T8" y="T9"/>
              </a:cxn>
            </a:cxnLst>
            <a:rect l="0" t="0" r="r" b="b"/>
            <a:pathLst>
              <a:path w="1332" h="2900">
                <a:moveTo>
                  <a:pt x="0" y="429"/>
                </a:moveTo>
                <a:cubicBezTo>
                  <a:pt x="386" y="1164"/>
                  <a:pt x="607" y="2006"/>
                  <a:pt x="612" y="2900"/>
                </a:cubicBezTo>
                <a:cubicBezTo>
                  <a:pt x="1332" y="2900"/>
                  <a:pt x="1332" y="2900"/>
                  <a:pt x="1332" y="2900"/>
                </a:cubicBezTo>
                <a:cubicBezTo>
                  <a:pt x="1332" y="0"/>
                  <a:pt x="1332" y="0"/>
                  <a:pt x="1332" y="0"/>
                </a:cubicBezTo>
                <a:cubicBezTo>
                  <a:pt x="852" y="48"/>
                  <a:pt x="401" y="198"/>
                  <a:pt x="0" y="429"/>
                </a:cubicBez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27" name="Shape 1"/>
          <p:cNvSpPr>
            <a:spLocks/>
          </p:cNvSpPr>
          <p:nvPr userDrawn="1"/>
        </p:nvSpPr>
        <p:spPr bwMode="auto">
          <a:xfrm>
            <a:off x="-1588" y="1588"/>
            <a:ext cx="9144000" cy="6858000"/>
          </a:xfrm>
          <a:custGeom>
            <a:avLst/>
            <a:gdLst>
              <a:gd name="T0" fmla="*/ 4800 w 4800"/>
              <a:gd name="T1" fmla="*/ 700 h 3600"/>
              <a:gd name="T2" fmla="*/ 4800 w 4800"/>
              <a:gd name="T3" fmla="*/ 0 h 3600"/>
              <a:gd name="T4" fmla="*/ 0 w 4800"/>
              <a:gd name="T5" fmla="*/ 0 h 3600"/>
              <a:gd name="T6" fmla="*/ 0 w 4800"/>
              <a:gd name="T7" fmla="*/ 3600 h 3600"/>
              <a:gd name="T8" fmla="*/ 1770 w 4800"/>
              <a:gd name="T9" fmla="*/ 3600 h 3600"/>
              <a:gd name="T10" fmla="*/ 4800 w 4800"/>
              <a:gd name="T11" fmla="*/ 700 h 3600"/>
            </a:gdLst>
            <a:ahLst/>
            <a:cxnLst>
              <a:cxn ang="0">
                <a:pos x="T0" y="T1"/>
              </a:cxn>
              <a:cxn ang="0">
                <a:pos x="T2" y="T3"/>
              </a:cxn>
              <a:cxn ang="0">
                <a:pos x="T4" y="T5"/>
              </a:cxn>
              <a:cxn ang="0">
                <a:pos x="T6" y="T7"/>
              </a:cxn>
              <a:cxn ang="0">
                <a:pos x="T8" y="T9"/>
              </a:cxn>
              <a:cxn ang="0">
                <a:pos x="T10" y="T11"/>
              </a:cxn>
            </a:cxnLst>
            <a:rect l="0" t="0" r="r" b="b"/>
            <a:pathLst>
              <a:path w="4800" h="3600">
                <a:moveTo>
                  <a:pt x="4800" y="700"/>
                </a:moveTo>
                <a:cubicBezTo>
                  <a:pt x="4800" y="0"/>
                  <a:pt x="4800" y="0"/>
                  <a:pt x="4800" y="0"/>
                </a:cubicBezTo>
                <a:cubicBezTo>
                  <a:pt x="0" y="0"/>
                  <a:pt x="0" y="0"/>
                  <a:pt x="0" y="0"/>
                </a:cubicBezTo>
                <a:cubicBezTo>
                  <a:pt x="0" y="3600"/>
                  <a:pt x="0" y="3600"/>
                  <a:pt x="0" y="3600"/>
                </a:cubicBezTo>
                <a:cubicBezTo>
                  <a:pt x="1770" y="3600"/>
                  <a:pt x="1770" y="3600"/>
                  <a:pt x="1770" y="3600"/>
                </a:cubicBezTo>
                <a:cubicBezTo>
                  <a:pt x="2029" y="2053"/>
                  <a:pt x="3266" y="851"/>
                  <a:pt x="4800" y="700"/>
                </a:cubicBezTo>
                <a:close/>
              </a:path>
            </a:pathLst>
          </a:custGeom>
          <a:solidFill>
            <a:schemeClr val="bg1">
              <a:alpha val="96000"/>
            </a:schemeClr>
          </a:solidFill>
          <a:ln>
            <a:noFill/>
          </a:ln>
        </p:spPr>
        <p:txBody>
          <a:bodyPr vert="horz" wrap="square" lIns="121899" tIns="60949" rIns="121899" bIns="60949" numCol="1" anchor="t" anchorCtr="0" compatLnSpc="1">
            <a:prstTxWarp prst="textNoShape">
              <a:avLst/>
            </a:prstTxWarp>
          </a:bodyPr>
          <a:lstStyle/>
          <a:p>
            <a:pPr lvl="0"/>
            <a:endParaRPr lang="en-US" dirty="0"/>
          </a:p>
        </p:txBody>
      </p:sp>
      <p:sp>
        <p:nvSpPr>
          <p:cNvPr id="29" name="line2"/>
          <p:cNvSpPr>
            <a:spLocks/>
          </p:cNvSpPr>
          <p:nvPr userDrawn="1"/>
        </p:nvSpPr>
        <p:spPr bwMode="auto">
          <a:xfrm>
            <a:off x="5073650" y="1588"/>
            <a:ext cx="2697163" cy="6858000"/>
          </a:xfrm>
          <a:custGeom>
            <a:avLst/>
            <a:gdLst>
              <a:gd name="T0" fmla="*/ 1416 w 1416"/>
              <a:gd name="T1" fmla="*/ 3600 h 3600"/>
              <a:gd name="T2" fmla="*/ 804 w 1416"/>
              <a:gd name="T3" fmla="*/ 1129 h 3600"/>
              <a:gd name="T4" fmla="*/ 0 w 1416"/>
              <a:gd name="T5" fmla="*/ 0 h 3600"/>
            </a:gdLst>
            <a:ahLst/>
            <a:cxnLst>
              <a:cxn ang="0">
                <a:pos x="T0" y="T1"/>
              </a:cxn>
              <a:cxn ang="0">
                <a:pos x="T2" y="T3"/>
              </a:cxn>
              <a:cxn ang="0">
                <a:pos x="T4" y="T5"/>
              </a:cxn>
            </a:cxnLst>
            <a:rect l="0" t="0" r="r" b="b"/>
            <a:pathLst>
              <a:path w="1416" h="3600">
                <a:moveTo>
                  <a:pt x="1416" y="3600"/>
                </a:moveTo>
                <a:cubicBezTo>
                  <a:pt x="1411" y="2706"/>
                  <a:pt x="1190" y="1864"/>
                  <a:pt x="804" y="1129"/>
                </a:cubicBezTo>
                <a:cubicBezTo>
                  <a:pt x="611" y="762"/>
                  <a:pt x="311" y="313"/>
                  <a:pt x="0" y="0"/>
                </a:cubicBezTo>
              </a:path>
            </a:pathLst>
          </a:custGeom>
          <a:noFill/>
          <a:ln w="9525" cap="flat">
            <a:solidFill>
              <a:schemeClr val="bg2">
                <a:lumMod val="9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899" tIns="60949" rIns="121899" bIns="60949" numCol="1" anchor="t" anchorCtr="0" compatLnSpc="1">
            <a:prstTxWarp prst="textNoShape">
              <a:avLst/>
            </a:prstTxWarp>
          </a:bodyPr>
          <a:lstStyle/>
          <a:p>
            <a:pPr lvl="0"/>
            <a:endParaRPr lang="en-US" dirty="0"/>
          </a:p>
        </p:txBody>
      </p:sp>
      <p:sp>
        <p:nvSpPr>
          <p:cNvPr id="30" name="line1"/>
          <p:cNvSpPr>
            <a:spLocks/>
          </p:cNvSpPr>
          <p:nvPr userDrawn="1"/>
        </p:nvSpPr>
        <p:spPr bwMode="auto">
          <a:xfrm>
            <a:off x="3370263" y="1335088"/>
            <a:ext cx="5772150" cy="5524500"/>
          </a:xfrm>
          <a:custGeom>
            <a:avLst/>
            <a:gdLst>
              <a:gd name="T0" fmla="*/ 3030 w 3030"/>
              <a:gd name="T1" fmla="*/ 0 h 2900"/>
              <a:gd name="T2" fmla="*/ 0 w 3030"/>
              <a:gd name="T3" fmla="*/ 2900 h 2900"/>
            </a:gdLst>
            <a:ahLst/>
            <a:cxnLst>
              <a:cxn ang="0">
                <a:pos x="T0" y="T1"/>
              </a:cxn>
              <a:cxn ang="0">
                <a:pos x="T2" y="T3"/>
              </a:cxn>
            </a:cxnLst>
            <a:rect l="0" t="0" r="r" b="b"/>
            <a:pathLst>
              <a:path w="3030" h="2900">
                <a:moveTo>
                  <a:pt x="3030" y="0"/>
                </a:moveTo>
                <a:cubicBezTo>
                  <a:pt x="1496" y="151"/>
                  <a:pt x="259" y="1353"/>
                  <a:pt x="0" y="2900"/>
                </a:cubicBezTo>
              </a:path>
            </a:pathLst>
          </a:custGeom>
          <a:noFill/>
          <a:ln w="9525" cap="flat">
            <a:solidFill>
              <a:schemeClr val="bg2">
                <a:lumMod val="9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899" tIns="60949" rIns="121899" bIns="60949" numCol="1" anchor="t" anchorCtr="0" compatLnSpc="1">
            <a:prstTxWarp prst="textNoShape">
              <a:avLst/>
            </a:prstTxWarp>
          </a:bodyPr>
          <a:lstStyle/>
          <a:p>
            <a:pPr lvl="0"/>
            <a:endParaRPr lang="en-US" dirty="0"/>
          </a:p>
        </p:txBody>
      </p:sp>
      <p:sp>
        <p:nvSpPr>
          <p:cNvPr id="31" name="dark blue bar"/>
          <p:cNvSpPr/>
          <p:nvPr userDrawn="1"/>
        </p:nvSpPr>
        <p:spPr bwMode="gray">
          <a:xfrm>
            <a:off x="0" y="6748272"/>
            <a:ext cx="7772400" cy="109728"/>
          </a:xfrm>
          <a:prstGeom prst="rect">
            <a:avLst/>
          </a:prstGeom>
          <a:solidFill>
            <a:schemeClr val="tx2"/>
          </a:solidFill>
          <a:ln w="12700" cap="sq" algn="ctr">
            <a:noFill/>
            <a:miter lim="800000"/>
            <a:headEnd/>
            <a:tailEnd/>
          </a:ln>
          <a:effectLst/>
        </p:spPr>
        <p:txBody>
          <a:bodyPr wrap="square" lIns="0" tIns="60949" rIns="0" bIns="60949" spcCol="0" rtlCol="0" anchor="ctr"/>
          <a:lstStyle/>
          <a:p>
            <a:pPr algn="ctr">
              <a:spcBef>
                <a:spcPts val="1440"/>
              </a:spcBef>
            </a:pPr>
            <a:endParaRPr lang="en-US" sz="2100" b="1" dirty="0">
              <a:solidFill>
                <a:schemeClr val="bg1"/>
              </a:solidFill>
              <a:latin typeface="+mn-lt"/>
            </a:endParaRPr>
          </a:p>
        </p:txBody>
      </p:sp>
      <p:sp>
        <p:nvSpPr>
          <p:cNvPr id="32" name="orange bar"/>
          <p:cNvSpPr/>
          <p:nvPr userDrawn="1"/>
        </p:nvSpPr>
        <p:spPr bwMode="gray">
          <a:xfrm flipH="1">
            <a:off x="7772400" y="6748272"/>
            <a:ext cx="1371598" cy="109728"/>
          </a:xfrm>
          <a:prstGeom prst="rect">
            <a:avLst/>
          </a:prstGeom>
          <a:solidFill>
            <a:schemeClr val="accent1"/>
          </a:solidFill>
          <a:ln w="12700" cap="sq" algn="ctr">
            <a:noFill/>
            <a:miter lim="800000"/>
            <a:headEnd/>
            <a:tailEnd/>
          </a:ln>
          <a:effectLst/>
        </p:spPr>
        <p:txBody>
          <a:bodyPr wrap="square" lIns="0" tIns="60949" rIns="0" bIns="60949" spcCol="0" rtlCol="0" anchor="ctr"/>
          <a:lstStyle/>
          <a:p>
            <a:pPr algn="ctr">
              <a:spcBef>
                <a:spcPts val="1440"/>
              </a:spcBef>
            </a:pPr>
            <a:endParaRPr lang="en-US" sz="2100" b="1" dirty="0">
              <a:solidFill>
                <a:schemeClr val="bg1"/>
              </a:solidFill>
              <a:latin typeface="+mn-lt"/>
            </a:endParaRPr>
          </a:p>
        </p:txBody>
      </p:sp>
      <p:sp>
        <p:nvSpPr>
          <p:cNvPr id="15" name="Shape2" hidden="1"/>
          <p:cNvSpPr>
            <a:spLocks/>
          </p:cNvSpPr>
          <p:nvPr userDrawn="1"/>
        </p:nvSpPr>
        <p:spPr bwMode="gray">
          <a:xfrm>
            <a:off x="4521201" y="1998133"/>
            <a:ext cx="3522663" cy="4861984"/>
          </a:xfrm>
          <a:custGeom>
            <a:avLst/>
            <a:gdLst>
              <a:gd name="T0" fmla="*/ 0 w 2466"/>
              <a:gd name="T1" fmla="*/ 2552 h 2552"/>
              <a:gd name="T2" fmla="*/ 2466 w 2466"/>
              <a:gd name="T3" fmla="*/ 2552 h 2552"/>
              <a:gd name="T4" fmla="*/ 1812 w 2466"/>
              <a:gd name="T5" fmla="*/ 0 h 2552"/>
              <a:gd name="T6" fmla="*/ 0 w 2466"/>
              <a:gd name="T7" fmla="*/ 2552 h 2552"/>
            </a:gdLst>
            <a:ahLst/>
            <a:cxnLst>
              <a:cxn ang="0">
                <a:pos x="T0" y="T1"/>
              </a:cxn>
              <a:cxn ang="0">
                <a:pos x="T2" y="T3"/>
              </a:cxn>
              <a:cxn ang="0">
                <a:pos x="T4" y="T5"/>
              </a:cxn>
              <a:cxn ang="0">
                <a:pos x="T6" y="T7"/>
              </a:cxn>
            </a:cxnLst>
            <a:rect l="0" t="0" r="r" b="b"/>
            <a:pathLst>
              <a:path w="2466" h="2552">
                <a:moveTo>
                  <a:pt x="0" y="2552"/>
                </a:moveTo>
                <a:cubicBezTo>
                  <a:pt x="2466" y="2552"/>
                  <a:pt x="2466" y="2552"/>
                  <a:pt x="2466" y="2552"/>
                </a:cubicBezTo>
                <a:cubicBezTo>
                  <a:pt x="2461" y="1629"/>
                  <a:pt x="2225" y="760"/>
                  <a:pt x="1812" y="0"/>
                </a:cubicBezTo>
                <a:cubicBezTo>
                  <a:pt x="873" y="525"/>
                  <a:pt x="190" y="1454"/>
                  <a:pt x="0" y="2552"/>
                </a:cubicBezTo>
                <a:close/>
              </a:path>
            </a:pathLst>
          </a:custGeom>
          <a:solidFill>
            <a:schemeClr val="bg1">
              <a:alpha val="30000"/>
            </a:schemeClr>
          </a:solidFill>
          <a:ln>
            <a:noFill/>
          </a:ln>
        </p:spPr>
        <p:txBody>
          <a:bodyPr vert="horz" wrap="square" lIns="121899" tIns="60949" rIns="121899" bIns="60949" numCol="1" anchor="t" anchorCtr="0" compatLnSpc="1">
            <a:prstTxWarp prst="textNoShape">
              <a:avLst/>
            </a:prstTxWarp>
          </a:bodyPr>
          <a:lstStyle/>
          <a:p>
            <a:endParaRPr lang="en-US" dirty="0"/>
          </a:p>
        </p:txBody>
      </p:sp>
      <p:sp>
        <p:nvSpPr>
          <p:cNvPr id="19" name="Orange Dot" hidden="1"/>
          <p:cNvSpPr>
            <a:spLocks noChangeArrowheads="1"/>
          </p:cNvSpPr>
          <p:nvPr userDrawn="1"/>
        </p:nvSpPr>
        <p:spPr bwMode="auto">
          <a:xfrm>
            <a:off x="7062789" y="1932518"/>
            <a:ext cx="93663" cy="124884"/>
          </a:xfrm>
          <a:prstGeom prst="ellipse">
            <a:avLst/>
          </a:prstGeom>
          <a:solidFill>
            <a:schemeClr val="accent1"/>
          </a:solidFill>
          <a:ln>
            <a:noFill/>
          </a:ln>
        </p:spPr>
        <p:txBody>
          <a:bodyPr vert="horz" wrap="square" lIns="121899" tIns="60949" rIns="121899" bIns="60949" numCol="1" anchor="t" anchorCtr="0" compatLnSpc="1">
            <a:prstTxWarp prst="textNoShape">
              <a:avLst/>
            </a:prstTxWarp>
          </a:bodyPr>
          <a:lstStyle/>
          <a:p>
            <a:endParaRPr lang="en-US" dirty="0"/>
          </a:p>
        </p:txBody>
      </p:sp>
      <p:sp>
        <p:nvSpPr>
          <p:cNvPr id="2" name="Title 1"/>
          <p:cNvSpPr>
            <a:spLocks noGrp="1"/>
          </p:cNvSpPr>
          <p:nvPr>
            <p:ph type="title"/>
          </p:nvPr>
        </p:nvSpPr>
        <p:spPr>
          <a:xfrm>
            <a:off x="548783" y="1737360"/>
            <a:ext cx="4572000" cy="1554480"/>
          </a:xfrm>
        </p:spPr>
        <p:txBody>
          <a:bodyPr lIns="91440" tIns="45720" rIns="91440" bIns="45720" anchor="b" anchorCtr="0"/>
          <a:lstStyle>
            <a:lvl1pPr>
              <a:defRPr>
                <a:solidFill>
                  <a:schemeClr val="tx2"/>
                </a:solidFill>
              </a:defRPr>
            </a:lvl1pPr>
          </a:lstStyle>
          <a:p>
            <a:r>
              <a:rPr lang="en-US"/>
              <a:t>Click to edit Master title style</a:t>
            </a:r>
          </a:p>
        </p:txBody>
      </p:sp>
      <p:sp>
        <p:nvSpPr>
          <p:cNvPr id="5" name="Text Placeholder 4"/>
          <p:cNvSpPr>
            <a:spLocks noGrp="1"/>
          </p:cNvSpPr>
          <p:nvPr>
            <p:ph type="body" sz="quarter" idx="10"/>
          </p:nvPr>
        </p:nvSpPr>
        <p:spPr>
          <a:xfrm>
            <a:off x="548783" y="3337560"/>
            <a:ext cx="4023360" cy="914400"/>
          </a:xfrm>
        </p:spPr>
        <p:txBody>
          <a:bodyPr lIns="91440" tIns="45720" rIns="91440" bIns="45720"/>
          <a:lstStyle>
            <a:lvl1pPr marL="0" indent="0">
              <a:buFont typeface="Arial" panose="020B0604020202020204" pitchFamily="34" charset="0"/>
              <a:buNone/>
              <a:defRPr sz="2400" cap="all" baseline="0">
                <a:solidFill>
                  <a:schemeClr val="accent2"/>
                </a:solidFill>
              </a:defRPr>
            </a:lvl1pPr>
            <a:lvl2pPr marL="533307" indent="0">
              <a:buFontTx/>
              <a:buNone/>
              <a:defRPr/>
            </a:lvl2pPr>
            <a:lvl3pPr marL="1066613" indent="0">
              <a:buFontTx/>
              <a:buNone/>
              <a:defRPr/>
            </a:lvl3pPr>
            <a:lvl4pPr marL="1523733" indent="0">
              <a:buFontTx/>
              <a:buNone/>
              <a:defRPr/>
            </a:lvl4pPr>
            <a:lvl5pPr marL="2057040" indent="0">
              <a:buFontTx/>
              <a:buNone/>
              <a:defRPr/>
            </a:lvl5pPr>
          </a:lstStyle>
          <a:p>
            <a:pPr lvl="0"/>
            <a:r>
              <a:rPr lang="en-US"/>
              <a:t>Click to edit Master text styles</a:t>
            </a:r>
          </a:p>
        </p:txBody>
      </p:sp>
      <p:sp>
        <p:nvSpPr>
          <p:cNvPr id="28" name="Text Placeholder 2"/>
          <p:cNvSpPr>
            <a:spLocks noGrp="1"/>
          </p:cNvSpPr>
          <p:nvPr>
            <p:ph type="body" idx="1"/>
          </p:nvPr>
        </p:nvSpPr>
        <p:spPr bwMode="gray">
          <a:xfrm>
            <a:off x="548782" y="4389120"/>
            <a:ext cx="3657600" cy="640080"/>
          </a:xfrm>
          <a:noFill/>
          <a:ln w="9525">
            <a:noFill/>
            <a:miter lim="800000"/>
            <a:headEnd/>
            <a:tailEnd/>
          </a:ln>
          <a:effectLst/>
        </p:spPr>
        <p:txBody>
          <a:bodyPr vert="horz" wrap="square" lIns="91440" tIns="45720" rIns="91440" bIns="45720" numCol="1" anchor="t" anchorCtr="0" compatLnSpc="1">
            <a:prstTxWarp prst="textNoShape">
              <a:avLst/>
            </a:prstTxWarp>
          </a:bodyPr>
          <a:lstStyle>
            <a:lvl1pPr marL="182880" indent="-182880">
              <a:buNone/>
              <a:defRPr lang="en-US" sz="1400" b="0" cap="all" baseline="0" dirty="0" smtClean="0">
                <a:solidFill>
                  <a:schemeClr val="tx1">
                    <a:lumMod val="50000"/>
                    <a:lumOff val="50000"/>
                  </a:schemeClr>
                </a:solidFill>
              </a:defRPr>
            </a:lvl1pPr>
          </a:lstStyle>
          <a:p>
            <a:pPr marL="0" lvl="0" indent="0">
              <a:spcBef>
                <a:spcPts val="600"/>
              </a:spcBef>
            </a:pPr>
            <a:r>
              <a:rPr lang="en-US"/>
              <a:t>Click to edit Master text styles</a:t>
            </a:r>
          </a:p>
        </p:txBody>
      </p:sp>
      <p:sp>
        <p:nvSpPr>
          <p:cNvPr id="21" name="Text Box 12"/>
          <p:cNvSpPr txBox="1">
            <a:spLocks noChangeArrowheads="1"/>
          </p:cNvSpPr>
          <p:nvPr userDrawn="1"/>
        </p:nvSpPr>
        <p:spPr bwMode="gray">
          <a:xfrm>
            <a:off x="456128" y="6400800"/>
            <a:ext cx="685979" cy="457200"/>
          </a:xfrm>
          <a:prstGeom prst="rect">
            <a:avLst/>
          </a:prstGeom>
          <a:noFill/>
          <a:ln w="9525" algn="ctr">
            <a:noFill/>
            <a:miter lim="800000"/>
            <a:headEnd/>
            <a:tailEnd/>
          </a:ln>
          <a:effectLst/>
        </p:spPr>
        <p:txBody>
          <a:bodyPr wrap="none" lIns="91440" tIns="45720" rIns="91440" bIns="45720"/>
          <a:lstStyle/>
          <a:p>
            <a:pPr algn="l" eaLnBrk="0" hangingPunct="0">
              <a:lnSpc>
                <a:spcPct val="100000"/>
              </a:lnSpc>
              <a:spcBef>
                <a:spcPct val="0"/>
              </a:spcBef>
            </a:pPr>
            <a:r>
              <a:rPr lang="en-US" sz="1000" dirty="0">
                <a:solidFill>
                  <a:schemeClr val="accent6"/>
                </a:solidFill>
                <a:cs typeface="Arial" charset="0"/>
              </a:rPr>
              <a:t>© 2017 CCC</a:t>
            </a:r>
            <a:endParaRPr lang="en-US" sz="1000" dirty="0">
              <a:solidFill>
                <a:schemeClr val="accent6"/>
              </a:solidFill>
            </a:endParaRPr>
          </a:p>
        </p:txBody>
      </p:sp>
      <p:sp>
        <p:nvSpPr>
          <p:cNvPr id="3" name="TextBox 2"/>
          <p:cNvSpPr txBox="1"/>
          <p:nvPr userDrawn="1"/>
        </p:nvSpPr>
        <p:spPr bwMode="auto">
          <a:xfrm>
            <a:off x="-2195132" y="0"/>
            <a:ext cx="2195132" cy="2286000"/>
          </a:xfrm>
          <a:prstGeom prst="rect">
            <a:avLst/>
          </a:prstGeom>
          <a:noFill/>
          <a:ln w="12700" cap="sq" algn="ctr">
            <a:noFill/>
            <a:miter lim="800000"/>
            <a:headEnd/>
            <a:tailEnd/>
          </a:ln>
          <a:effectLst/>
        </p:spPr>
        <p:txBody>
          <a:bodyPr wrap="square" rtlCol="0" anchor="t" anchorCtr="0">
            <a:noAutofit/>
          </a:bodyPr>
          <a:lstStyle/>
          <a:p>
            <a:pPr marL="0" indent="0" algn="l">
              <a:lnSpc>
                <a:spcPct val="95000"/>
              </a:lnSpc>
              <a:spcBef>
                <a:spcPts val="800"/>
              </a:spcBef>
              <a:buClr>
                <a:schemeClr val="accent3"/>
              </a:buClr>
              <a:buFont typeface="Arial" panose="020B0604020202020204" pitchFamily="34" charset="0"/>
              <a:buNone/>
            </a:pPr>
            <a:r>
              <a:rPr lang="en-US" sz="2800" dirty="0">
                <a:solidFill>
                  <a:schemeClr val="bg1"/>
                </a:solidFill>
                <a:latin typeface="+mn-lt"/>
              </a:rPr>
              <a:t>For brand options</a:t>
            </a:r>
            <a:r>
              <a:rPr lang="en-US" sz="2800" baseline="0" dirty="0">
                <a:solidFill>
                  <a:schemeClr val="bg1"/>
                </a:solidFill>
                <a:latin typeface="+mn-lt"/>
              </a:rPr>
              <a:t> go </a:t>
            </a:r>
            <a:r>
              <a:rPr lang="en-US" sz="2800" dirty="0">
                <a:solidFill>
                  <a:schemeClr val="bg1"/>
                </a:solidFill>
                <a:latin typeface="+mn-lt"/>
              </a:rPr>
              <a:t>to the </a:t>
            </a:r>
            <a:r>
              <a:rPr lang="en-US" sz="2800" b="1" i="1" dirty="0">
                <a:solidFill>
                  <a:schemeClr val="bg1"/>
                </a:solidFill>
                <a:latin typeface="+mn-lt"/>
              </a:rPr>
              <a:t>Design</a:t>
            </a:r>
            <a:r>
              <a:rPr lang="en-US" sz="2800" dirty="0">
                <a:solidFill>
                  <a:schemeClr val="bg1"/>
                </a:solidFill>
                <a:latin typeface="+mn-lt"/>
              </a:rPr>
              <a:t> tab, </a:t>
            </a:r>
            <a:r>
              <a:rPr lang="en-US" sz="2800" b="1" i="1" dirty="0">
                <a:solidFill>
                  <a:schemeClr val="bg1"/>
                </a:solidFill>
                <a:latin typeface="+mn-lt"/>
              </a:rPr>
              <a:t>Themes</a:t>
            </a:r>
            <a:r>
              <a:rPr lang="en-US" sz="2800" dirty="0">
                <a:solidFill>
                  <a:schemeClr val="bg1"/>
                </a:solidFill>
                <a:latin typeface="+mn-lt"/>
              </a:rPr>
              <a:t> gallery.</a:t>
            </a:r>
          </a:p>
        </p:txBody>
      </p:sp>
      <p:pic>
        <p:nvPicPr>
          <p:cNvPr id="22" name="CCC logo" descr="D:\Working\CCC\Brand\CCC-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1980" y="914400"/>
            <a:ext cx="1603366" cy="67022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D:\Working\CCC\17640 CCC PPT Template Concepts\powerpoint\raster\RightsDirect-Logo.png"/>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b="21243"/>
          <a:stretch/>
        </p:blipFill>
        <p:spPr bwMode="auto">
          <a:xfrm>
            <a:off x="3105737" y="914400"/>
            <a:ext cx="2017082" cy="667512"/>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p:cNvCxnSpPr/>
          <p:nvPr userDrawn="1"/>
        </p:nvCxnSpPr>
        <p:spPr bwMode="gray">
          <a:xfrm flipV="1">
            <a:off x="2720541" y="917117"/>
            <a:ext cx="0" cy="667512"/>
          </a:xfrm>
          <a:prstGeom prst="line">
            <a:avLst/>
          </a:prstGeom>
          <a:solidFill>
            <a:schemeClr val="accent2"/>
          </a:solidFill>
          <a:ln w="12700" cap="sq" cmpd="sng" algn="ctr">
            <a:solidFill>
              <a:schemeClr val="bg2"/>
            </a:solidFill>
            <a:prstDash val="solid"/>
            <a:round/>
            <a:headEnd type="none" w="med" len="med"/>
            <a:tailEnd type="none" w="med" len="med"/>
          </a:ln>
          <a:effectLst/>
        </p:spPr>
      </p:cxnSp>
    </p:spTree>
    <p:extLst>
      <p:ext uri="{BB962C8B-B14F-4D97-AF65-F5344CB8AC3E}">
        <p14:creationId xmlns:p14="http://schemas.microsoft.com/office/powerpoint/2010/main" val="77677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spTree>
      <p:nvGrpSpPr>
        <p:cNvPr id="1" name=""/>
        <p:cNvGrpSpPr/>
        <p:nvPr/>
      </p:nvGrpSpPr>
      <p:grpSpPr>
        <a:xfrm>
          <a:off x="0" y="0"/>
          <a:ext cx="0" cy="0"/>
          <a:chOff x="0" y="0"/>
          <a:chExt cx="0" cy="0"/>
        </a:xfrm>
      </p:grpSpPr>
      <p:sp>
        <p:nvSpPr>
          <p:cNvPr id="22" name="Shape 3"/>
          <p:cNvSpPr>
            <a:spLocks/>
          </p:cNvSpPr>
          <p:nvPr userDrawn="1"/>
        </p:nvSpPr>
        <p:spPr bwMode="auto">
          <a:xfrm>
            <a:off x="6604000" y="1335088"/>
            <a:ext cx="2538413" cy="5524500"/>
          </a:xfrm>
          <a:custGeom>
            <a:avLst/>
            <a:gdLst>
              <a:gd name="T0" fmla="*/ 0 w 1332"/>
              <a:gd name="T1" fmla="*/ 429 h 2900"/>
              <a:gd name="T2" fmla="*/ 612 w 1332"/>
              <a:gd name="T3" fmla="*/ 2900 h 2900"/>
              <a:gd name="T4" fmla="*/ 1332 w 1332"/>
              <a:gd name="T5" fmla="*/ 2900 h 2900"/>
              <a:gd name="T6" fmla="*/ 1332 w 1332"/>
              <a:gd name="T7" fmla="*/ 0 h 2900"/>
              <a:gd name="T8" fmla="*/ 0 w 1332"/>
              <a:gd name="T9" fmla="*/ 429 h 2900"/>
            </a:gdLst>
            <a:ahLst/>
            <a:cxnLst>
              <a:cxn ang="0">
                <a:pos x="T0" y="T1"/>
              </a:cxn>
              <a:cxn ang="0">
                <a:pos x="T2" y="T3"/>
              </a:cxn>
              <a:cxn ang="0">
                <a:pos x="T4" y="T5"/>
              </a:cxn>
              <a:cxn ang="0">
                <a:pos x="T6" y="T7"/>
              </a:cxn>
              <a:cxn ang="0">
                <a:pos x="T8" y="T9"/>
              </a:cxn>
            </a:cxnLst>
            <a:rect l="0" t="0" r="r" b="b"/>
            <a:pathLst>
              <a:path w="1332" h="2900">
                <a:moveTo>
                  <a:pt x="0" y="429"/>
                </a:moveTo>
                <a:cubicBezTo>
                  <a:pt x="386" y="1164"/>
                  <a:pt x="607" y="2006"/>
                  <a:pt x="612" y="2900"/>
                </a:cubicBezTo>
                <a:cubicBezTo>
                  <a:pt x="1332" y="2900"/>
                  <a:pt x="1332" y="2900"/>
                  <a:pt x="1332" y="2900"/>
                </a:cubicBezTo>
                <a:cubicBezTo>
                  <a:pt x="1332" y="0"/>
                  <a:pt x="1332" y="0"/>
                  <a:pt x="1332" y="0"/>
                </a:cubicBezTo>
                <a:cubicBezTo>
                  <a:pt x="852" y="48"/>
                  <a:pt x="401" y="198"/>
                  <a:pt x="0" y="429"/>
                </a:cubicBezTo>
                <a:close/>
              </a:path>
            </a:pathLst>
          </a:custGeom>
          <a:noFill/>
          <a:ln w="9525"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899" tIns="60949" rIns="121899" bIns="60949" numCol="1" anchor="t" anchorCtr="0" compatLnSpc="1">
            <a:prstTxWarp prst="textNoShape">
              <a:avLst/>
            </a:prstTxWarp>
          </a:bodyPr>
          <a:lstStyle/>
          <a:p>
            <a:pPr lvl="0"/>
            <a:endParaRPr lang="en-US" dirty="0"/>
          </a:p>
        </p:txBody>
      </p:sp>
      <p:sp>
        <p:nvSpPr>
          <p:cNvPr id="25" name="Shape 2"/>
          <p:cNvSpPr>
            <a:spLocks/>
          </p:cNvSpPr>
          <p:nvPr userDrawn="1"/>
        </p:nvSpPr>
        <p:spPr bwMode="auto">
          <a:xfrm>
            <a:off x="3370263" y="2152650"/>
            <a:ext cx="4400550" cy="4706938"/>
          </a:xfrm>
          <a:custGeom>
            <a:avLst/>
            <a:gdLst>
              <a:gd name="T0" fmla="*/ 0 w 2310"/>
              <a:gd name="T1" fmla="*/ 2471 h 2471"/>
              <a:gd name="T2" fmla="*/ 2310 w 2310"/>
              <a:gd name="T3" fmla="*/ 2471 h 2471"/>
              <a:gd name="T4" fmla="*/ 1698 w 2310"/>
              <a:gd name="T5" fmla="*/ 0 h 2471"/>
              <a:gd name="T6" fmla="*/ 0 w 2310"/>
              <a:gd name="T7" fmla="*/ 2471 h 2471"/>
            </a:gdLst>
            <a:ahLst/>
            <a:cxnLst>
              <a:cxn ang="0">
                <a:pos x="T0" y="T1"/>
              </a:cxn>
              <a:cxn ang="0">
                <a:pos x="T2" y="T3"/>
              </a:cxn>
              <a:cxn ang="0">
                <a:pos x="T4" y="T5"/>
              </a:cxn>
              <a:cxn ang="0">
                <a:pos x="T6" y="T7"/>
              </a:cxn>
            </a:cxnLst>
            <a:rect l="0" t="0" r="r" b="b"/>
            <a:pathLst>
              <a:path w="2310" h="2471">
                <a:moveTo>
                  <a:pt x="0" y="2471"/>
                </a:moveTo>
                <a:cubicBezTo>
                  <a:pt x="2310" y="2471"/>
                  <a:pt x="2310" y="2471"/>
                  <a:pt x="2310" y="2471"/>
                </a:cubicBezTo>
                <a:cubicBezTo>
                  <a:pt x="2305" y="1577"/>
                  <a:pt x="2084" y="735"/>
                  <a:pt x="1698" y="0"/>
                </a:cubicBezTo>
                <a:cubicBezTo>
                  <a:pt x="817" y="508"/>
                  <a:pt x="178" y="1408"/>
                  <a:pt x="0" y="2471"/>
                </a:cubicBez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28" name="Shape 1"/>
          <p:cNvSpPr>
            <a:spLocks/>
          </p:cNvSpPr>
          <p:nvPr userDrawn="1"/>
        </p:nvSpPr>
        <p:spPr bwMode="auto">
          <a:xfrm>
            <a:off x="-1588" y="1588"/>
            <a:ext cx="9144000" cy="6858000"/>
          </a:xfrm>
          <a:custGeom>
            <a:avLst/>
            <a:gdLst>
              <a:gd name="T0" fmla="*/ 4800 w 4800"/>
              <a:gd name="T1" fmla="*/ 700 h 3600"/>
              <a:gd name="T2" fmla="*/ 4800 w 4800"/>
              <a:gd name="T3" fmla="*/ 0 h 3600"/>
              <a:gd name="T4" fmla="*/ 0 w 4800"/>
              <a:gd name="T5" fmla="*/ 0 h 3600"/>
              <a:gd name="T6" fmla="*/ 0 w 4800"/>
              <a:gd name="T7" fmla="*/ 3600 h 3600"/>
              <a:gd name="T8" fmla="*/ 1770 w 4800"/>
              <a:gd name="T9" fmla="*/ 3600 h 3600"/>
              <a:gd name="T10" fmla="*/ 4800 w 4800"/>
              <a:gd name="T11" fmla="*/ 700 h 3600"/>
            </a:gdLst>
            <a:ahLst/>
            <a:cxnLst>
              <a:cxn ang="0">
                <a:pos x="T0" y="T1"/>
              </a:cxn>
              <a:cxn ang="0">
                <a:pos x="T2" y="T3"/>
              </a:cxn>
              <a:cxn ang="0">
                <a:pos x="T4" y="T5"/>
              </a:cxn>
              <a:cxn ang="0">
                <a:pos x="T6" y="T7"/>
              </a:cxn>
              <a:cxn ang="0">
                <a:pos x="T8" y="T9"/>
              </a:cxn>
              <a:cxn ang="0">
                <a:pos x="T10" y="T11"/>
              </a:cxn>
            </a:cxnLst>
            <a:rect l="0" t="0" r="r" b="b"/>
            <a:pathLst>
              <a:path w="4800" h="3600">
                <a:moveTo>
                  <a:pt x="4800" y="700"/>
                </a:moveTo>
                <a:cubicBezTo>
                  <a:pt x="4800" y="0"/>
                  <a:pt x="4800" y="0"/>
                  <a:pt x="4800" y="0"/>
                </a:cubicBezTo>
                <a:cubicBezTo>
                  <a:pt x="0" y="0"/>
                  <a:pt x="0" y="0"/>
                  <a:pt x="0" y="0"/>
                </a:cubicBezTo>
                <a:cubicBezTo>
                  <a:pt x="0" y="3600"/>
                  <a:pt x="0" y="3600"/>
                  <a:pt x="0" y="3600"/>
                </a:cubicBezTo>
                <a:cubicBezTo>
                  <a:pt x="1770" y="3600"/>
                  <a:pt x="1770" y="3600"/>
                  <a:pt x="1770" y="3600"/>
                </a:cubicBezTo>
                <a:cubicBezTo>
                  <a:pt x="2029" y="2053"/>
                  <a:pt x="3266" y="851"/>
                  <a:pt x="4800" y="700"/>
                </a:cubicBezTo>
                <a:close/>
              </a:path>
            </a:pathLst>
          </a:custGeom>
          <a:solidFill>
            <a:schemeClr val="bg1">
              <a:alpha val="96000"/>
            </a:schemeClr>
          </a:solidFill>
          <a:ln>
            <a:noFill/>
          </a:ln>
        </p:spPr>
        <p:txBody>
          <a:bodyPr vert="horz" wrap="square" lIns="121899" tIns="60949" rIns="121899" bIns="60949" numCol="1" anchor="t" anchorCtr="0" compatLnSpc="1">
            <a:prstTxWarp prst="textNoShape">
              <a:avLst/>
            </a:prstTxWarp>
          </a:bodyPr>
          <a:lstStyle/>
          <a:p>
            <a:pPr lvl="0"/>
            <a:endParaRPr lang="en-US" dirty="0"/>
          </a:p>
        </p:txBody>
      </p:sp>
      <p:sp>
        <p:nvSpPr>
          <p:cNvPr id="29" name="line2"/>
          <p:cNvSpPr>
            <a:spLocks/>
          </p:cNvSpPr>
          <p:nvPr userDrawn="1"/>
        </p:nvSpPr>
        <p:spPr bwMode="auto">
          <a:xfrm>
            <a:off x="5073650" y="1588"/>
            <a:ext cx="2697163" cy="6858000"/>
          </a:xfrm>
          <a:custGeom>
            <a:avLst/>
            <a:gdLst>
              <a:gd name="T0" fmla="*/ 1416 w 1416"/>
              <a:gd name="T1" fmla="*/ 3600 h 3600"/>
              <a:gd name="T2" fmla="*/ 804 w 1416"/>
              <a:gd name="T3" fmla="*/ 1129 h 3600"/>
              <a:gd name="T4" fmla="*/ 0 w 1416"/>
              <a:gd name="T5" fmla="*/ 0 h 3600"/>
            </a:gdLst>
            <a:ahLst/>
            <a:cxnLst>
              <a:cxn ang="0">
                <a:pos x="T0" y="T1"/>
              </a:cxn>
              <a:cxn ang="0">
                <a:pos x="T2" y="T3"/>
              </a:cxn>
              <a:cxn ang="0">
                <a:pos x="T4" y="T5"/>
              </a:cxn>
            </a:cxnLst>
            <a:rect l="0" t="0" r="r" b="b"/>
            <a:pathLst>
              <a:path w="1416" h="3600">
                <a:moveTo>
                  <a:pt x="1416" y="3600"/>
                </a:moveTo>
                <a:cubicBezTo>
                  <a:pt x="1411" y="2706"/>
                  <a:pt x="1190" y="1864"/>
                  <a:pt x="804" y="1129"/>
                </a:cubicBezTo>
                <a:cubicBezTo>
                  <a:pt x="611" y="762"/>
                  <a:pt x="311" y="313"/>
                  <a:pt x="0" y="0"/>
                </a:cubicBezTo>
              </a:path>
            </a:pathLst>
          </a:custGeom>
          <a:noFill/>
          <a:ln w="9525" cap="flat">
            <a:solidFill>
              <a:schemeClr val="bg2">
                <a:lumMod val="9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899" tIns="60949" rIns="121899" bIns="60949" numCol="1" anchor="t" anchorCtr="0" compatLnSpc="1">
            <a:prstTxWarp prst="textNoShape">
              <a:avLst/>
            </a:prstTxWarp>
          </a:bodyPr>
          <a:lstStyle/>
          <a:p>
            <a:pPr lvl="0"/>
            <a:endParaRPr lang="en-US" dirty="0"/>
          </a:p>
        </p:txBody>
      </p:sp>
      <p:sp>
        <p:nvSpPr>
          <p:cNvPr id="30" name="line1"/>
          <p:cNvSpPr>
            <a:spLocks/>
          </p:cNvSpPr>
          <p:nvPr userDrawn="1"/>
        </p:nvSpPr>
        <p:spPr bwMode="auto">
          <a:xfrm>
            <a:off x="3370263" y="1335088"/>
            <a:ext cx="5772150" cy="5524500"/>
          </a:xfrm>
          <a:custGeom>
            <a:avLst/>
            <a:gdLst>
              <a:gd name="T0" fmla="*/ 3030 w 3030"/>
              <a:gd name="T1" fmla="*/ 0 h 2900"/>
              <a:gd name="T2" fmla="*/ 0 w 3030"/>
              <a:gd name="T3" fmla="*/ 2900 h 2900"/>
            </a:gdLst>
            <a:ahLst/>
            <a:cxnLst>
              <a:cxn ang="0">
                <a:pos x="T0" y="T1"/>
              </a:cxn>
              <a:cxn ang="0">
                <a:pos x="T2" y="T3"/>
              </a:cxn>
            </a:cxnLst>
            <a:rect l="0" t="0" r="r" b="b"/>
            <a:pathLst>
              <a:path w="3030" h="2900">
                <a:moveTo>
                  <a:pt x="3030" y="0"/>
                </a:moveTo>
                <a:cubicBezTo>
                  <a:pt x="1496" y="151"/>
                  <a:pt x="259" y="1353"/>
                  <a:pt x="0" y="2900"/>
                </a:cubicBezTo>
              </a:path>
            </a:pathLst>
          </a:custGeom>
          <a:noFill/>
          <a:ln w="9525" cap="flat">
            <a:solidFill>
              <a:schemeClr val="bg2">
                <a:lumMod val="9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899" tIns="60949" rIns="121899" bIns="60949" numCol="1" anchor="t" anchorCtr="0" compatLnSpc="1">
            <a:prstTxWarp prst="textNoShape">
              <a:avLst/>
            </a:prstTxWarp>
          </a:bodyPr>
          <a:lstStyle/>
          <a:p>
            <a:pPr lvl="0"/>
            <a:endParaRPr lang="en-US" dirty="0"/>
          </a:p>
        </p:txBody>
      </p:sp>
      <p:sp>
        <p:nvSpPr>
          <p:cNvPr id="31" name="Orange Dot"/>
          <p:cNvSpPr>
            <a:spLocks noChangeArrowheads="1"/>
          </p:cNvSpPr>
          <p:nvPr userDrawn="1"/>
        </p:nvSpPr>
        <p:spPr bwMode="auto">
          <a:xfrm>
            <a:off x="6543299" y="2093513"/>
            <a:ext cx="128016" cy="124884"/>
          </a:xfrm>
          <a:prstGeom prst="ellipse">
            <a:avLst/>
          </a:prstGeom>
          <a:solidFill>
            <a:schemeClr val="accent1"/>
          </a:solidFill>
          <a:ln>
            <a:noFill/>
          </a:ln>
        </p:spPr>
        <p:txBody>
          <a:bodyPr vert="horz" wrap="square" lIns="121899" tIns="60949" rIns="121899" bIns="60949" numCol="1" anchor="t" anchorCtr="0" compatLnSpc="1">
            <a:prstTxWarp prst="textNoShape">
              <a:avLst/>
            </a:prstTxWarp>
          </a:bodyPr>
          <a:lstStyle/>
          <a:p>
            <a:endParaRPr lang="en-US" dirty="0"/>
          </a:p>
        </p:txBody>
      </p:sp>
      <p:sp>
        <p:nvSpPr>
          <p:cNvPr id="32" name="dark blue bar"/>
          <p:cNvSpPr/>
          <p:nvPr userDrawn="1"/>
        </p:nvSpPr>
        <p:spPr bwMode="gray">
          <a:xfrm>
            <a:off x="0" y="6748272"/>
            <a:ext cx="7772400" cy="109728"/>
          </a:xfrm>
          <a:prstGeom prst="rect">
            <a:avLst/>
          </a:prstGeom>
          <a:solidFill>
            <a:schemeClr val="tx2"/>
          </a:solidFill>
          <a:ln w="12700" cap="sq" algn="ctr">
            <a:noFill/>
            <a:miter lim="800000"/>
            <a:headEnd/>
            <a:tailEnd/>
          </a:ln>
          <a:effectLst/>
        </p:spPr>
        <p:txBody>
          <a:bodyPr wrap="square" lIns="0" tIns="60949" rIns="0" bIns="60949" spcCol="0" rtlCol="0" anchor="ctr"/>
          <a:lstStyle/>
          <a:p>
            <a:pPr algn="ctr">
              <a:spcBef>
                <a:spcPts val="1440"/>
              </a:spcBef>
            </a:pPr>
            <a:endParaRPr lang="en-US" sz="2100" b="1" dirty="0">
              <a:solidFill>
                <a:schemeClr val="bg1"/>
              </a:solidFill>
              <a:latin typeface="+mn-lt"/>
            </a:endParaRPr>
          </a:p>
        </p:txBody>
      </p:sp>
      <p:sp>
        <p:nvSpPr>
          <p:cNvPr id="33" name="orange bar"/>
          <p:cNvSpPr/>
          <p:nvPr userDrawn="1"/>
        </p:nvSpPr>
        <p:spPr bwMode="gray">
          <a:xfrm flipH="1">
            <a:off x="7772400" y="6748272"/>
            <a:ext cx="1371598" cy="109728"/>
          </a:xfrm>
          <a:prstGeom prst="rect">
            <a:avLst/>
          </a:prstGeom>
          <a:solidFill>
            <a:schemeClr val="accent1"/>
          </a:solidFill>
          <a:ln w="12700" cap="sq" algn="ctr">
            <a:noFill/>
            <a:miter lim="800000"/>
            <a:headEnd/>
            <a:tailEnd/>
          </a:ln>
          <a:effectLst/>
        </p:spPr>
        <p:txBody>
          <a:bodyPr wrap="square" lIns="0" tIns="60949" rIns="0" bIns="60949" spcCol="0" rtlCol="0" anchor="ctr"/>
          <a:lstStyle/>
          <a:p>
            <a:pPr algn="ctr">
              <a:spcBef>
                <a:spcPts val="1440"/>
              </a:spcBef>
            </a:pPr>
            <a:endParaRPr lang="en-US" sz="2100" b="1" dirty="0">
              <a:solidFill>
                <a:schemeClr val="bg1"/>
              </a:solidFill>
              <a:latin typeface="+mn-lt"/>
            </a:endParaRPr>
          </a:p>
        </p:txBody>
      </p:sp>
      <p:sp>
        <p:nvSpPr>
          <p:cNvPr id="2" name="Title 1"/>
          <p:cNvSpPr>
            <a:spLocks noGrp="1"/>
          </p:cNvSpPr>
          <p:nvPr>
            <p:ph type="title"/>
          </p:nvPr>
        </p:nvSpPr>
        <p:spPr>
          <a:xfrm>
            <a:off x="548783" y="1737360"/>
            <a:ext cx="4572000" cy="1554480"/>
          </a:xfrm>
        </p:spPr>
        <p:txBody>
          <a:bodyPr lIns="91440" tIns="45720" rIns="91440" bIns="45720" anchor="b" anchorCtr="0"/>
          <a:lstStyle>
            <a:lvl1pPr>
              <a:defRPr>
                <a:solidFill>
                  <a:schemeClr val="tx2"/>
                </a:solidFill>
              </a:defRPr>
            </a:lvl1pPr>
          </a:lstStyle>
          <a:p>
            <a:r>
              <a:rPr lang="en-US"/>
              <a:t>Click to edit Master title style</a:t>
            </a:r>
          </a:p>
        </p:txBody>
      </p:sp>
      <p:sp>
        <p:nvSpPr>
          <p:cNvPr id="5" name="Text Placeholder 4"/>
          <p:cNvSpPr>
            <a:spLocks noGrp="1"/>
          </p:cNvSpPr>
          <p:nvPr>
            <p:ph type="body" sz="quarter" idx="10"/>
          </p:nvPr>
        </p:nvSpPr>
        <p:spPr>
          <a:xfrm>
            <a:off x="548783" y="3337560"/>
            <a:ext cx="4023360" cy="914400"/>
          </a:xfrm>
          <a:noFill/>
          <a:ln w="9525">
            <a:noFill/>
            <a:miter lim="800000"/>
            <a:headEnd/>
            <a:tailEnd/>
          </a:ln>
          <a:effectLst/>
        </p:spPr>
        <p:txBody>
          <a:bodyPr vert="horz" wrap="square" lIns="91440" tIns="45720" rIns="91440" bIns="45720" numCol="1" anchor="t" anchorCtr="0" compatLnSpc="1">
            <a:prstTxWarp prst="textNoShape">
              <a:avLst/>
            </a:prstTxWarp>
          </a:bodyPr>
          <a:lstStyle>
            <a:lvl1pPr marL="287338" indent="-287338">
              <a:buNone/>
              <a:defRPr lang="en-US" sz="2400" cap="all" baseline="0" dirty="0" smtClean="0">
                <a:solidFill>
                  <a:schemeClr val="accent2"/>
                </a:solidFill>
              </a:defRPr>
            </a:lvl1pPr>
          </a:lstStyle>
          <a:p>
            <a:pPr marL="0" lvl="0" indent="0"/>
            <a:r>
              <a:rPr lang="en-US"/>
              <a:t>Click to edit Master text styles</a:t>
            </a:r>
          </a:p>
        </p:txBody>
      </p:sp>
      <p:sp>
        <p:nvSpPr>
          <p:cNvPr id="24" name="Text Box 12"/>
          <p:cNvSpPr txBox="1">
            <a:spLocks noChangeArrowheads="1"/>
          </p:cNvSpPr>
          <p:nvPr userDrawn="1"/>
        </p:nvSpPr>
        <p:spPr bwMode="gray">
          <a:xfrm>
            <a:off x="456128" y="6400800"/>
            <a:ext cx="685979" cy="457200"/>
          </a:xfrm>
          <a:prstGeom prst="rect">
            <a:avLst/>
          </a:prstGeom>
          <a:noFill/>
          <a:ln w="9525" algn="ctr">
            <a:noFill/>
            <a:miter lim="800000"/>
            <a:headEnd/>
            <a:tailEnd/>
          </a:ln>
          <a:effectLst/>
        </p:spPr>
        <p:txBody>
          <a:bodyPr wrap="none" lIns="91440" tIns="45720" rIns="91440" bIns="45720"/>
          <a:lstStyle/>
          <a:p>
            <a:pPr algn="l" eaLnBrk="0" hangingPunct="0">
              <a:lnSpc>
                <a:spcPct val="100000"/>
              </a:lnSpc>
              <a:spcBef>
                <a:spcPct val="0"/>
              </a:spcBef>
            </a:pPr>
            <a:r>
              <a:rPr lang="en-US" sz="1000" dirty="0">
                <a:solidFill>
                  <a:schemeClr val="accent6"/>
                </a:solidFill>
                <a:cs typeface="Arial" charset="0"/>
              </a:rPr>
              <a:t>© 2017 CCC</a:t>
            </a:r>
            <a:endParaRPr lang="en-US" sz="1000" dirty="0">
              <a:solidFill>
                <a:schemeClr val="accent6"/>
              </a:solidFill>
            </a:endParaRPr>
          </a:p>
        </p:txBody>
      </p:sp>
      <p:sp>
        <p:nvSpPr>
          <p:cNvPr id="27" name="Text Placeholder 2"/>
          <p:cNvSpPr>
            <a:spLocks noGrp="1"/>
          </p:cNvSpPr>
          <p:nvPr>
            <p:ph type="body" idx="1"/>
          </p:nvPr>
        </p:nvSpPr>
        <p:spPr bwMode="gray">
          <a:xfrm>
            <a:off x="548782" y="4389120"/>
            <a:ext cx="3657600" cy="640080"/>
          </a:xfrm>
          <a:noFill/>
          <a:ln w="9525">
            <a:noFill/>
            <a:miter lim="800000"/>
            <a:headEnd/>
            <a:tailEnd/>
          </a:ln>
          <a:effectLst/>
        </p:spPr>
        <p:txBody>
          <a:bodyPr vert="horz" wrap="square" lIns="91440" tIns="45720" rIns="91440" bIns="45720" numCol="1" anchor="t" anchorCtr="0" compatLnSpc="1">
            <a:prstTxWarp prst="textNoShape">
              <a:avLst/>
            </a:prstTxWarp>
          </a:bodyPr>
          <a:lstStyle>
            <a:lvl1pPr marL="182880" indent="-182880">
              <a:buNone/>
              <a:defRPr lang="en-US" sz="1400" b="0" cap="all" baseline="0" dirty="0" smtClean="0">
                <a:solidFill>
                  <a:schemeClr val="tx1">
                    <a:lumMod val="50000"/>
                    <a:lumOff val="50000"/>
                  </a:schemeClr>
                </a:solidFill>
              </a:defRPr>
            </a:lvl1pPr>
          </a:lstStyle>
          <a:p>
            <a:pPr marL="0" lvl="0" indent="0">
              <a:spcBef>
                <a:spcPts val="600"/>
              </a:spcBef>
            </a:pPr>
            <a:r>
              <a:rPr lang="en-US"/>
              <a:t>Click to edit Master text styles</a:t>
            </a:r>
          </a:p>
        </p:txBody>
      </p:sp>
      <p:pic>
        <p:nvPicPr>
          <p:cNvPr id="21" name="CCC logo" descr="D:\Working\CCC\Brand\CCC-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1980" y="914400"/>
            <a:ext cx="1603366" cy="67022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D:\Working\CCC\17640 CCC PPT Template Concepts\powerpoint\raster\RightsDirect-Logo.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21243"/>
          <a:stretch/>
        </p:blipFill>
        <p:spPr bwMode="auto">
          <a:xfrm>
            <a:off x="3105737" y="914400"/>
            <a:ext cx="2017082" cy="667512"/>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15"/>
          <p:cNvCxnSpPr/>
          <p:nvPr userDrawn="1"/>
        </p:nvCxnSpPr>
        <p:spPr bwMode="gray">
          <a:xfrm flipV="1">
            <a:off x="2720541" y="917117"/>
            <a:ext cx="0" cy="667512"/>
          </a:xfrm>
          <a:prstGeom prst="line">
            <a:avLst/>
          </a:prstGeom>
          <a:solidFill>
            <a:schemeClr val="accent2"/>
          </a:solidFill>
          <a:ln w="12700" cap="sq" cmpd="sng" algn="ctr">
            <a:solidFill>
              <a:schemeClr val="bg2"/>
            </a:solidFill>
            <a:prstDash val="solid"/>
            <a:round/>
            <a:headEnd type="none" w="med" len="med"/>
            <a:tailEnd type="none" w="med" len="med"/>
          </a:ln>
          <a:effectLst/>
        </p:spPr>
      </p:cxnSp>
    </p:spTree>
    <p:extLst>
      <p:ext uri="{BB962C8B-B14F-4D97-AF65-F5344CB8AC3E}">
        <p14:creationId xmlns:p14="http://schemas.microsoft.com/office/powerpoint/2010/main" val="2871706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14" name="Shape 3"/>
          <p:cNvSpPr>
            <a:spLocks/>
          </p:cNvSpPr>
          <p:nvPr userDrawn="1"/>
        </p:nvSpPr>
        <p:spPr bwMode="auto">
          <a:xfrm flipH="1">
            <a:off x="-1588" y="1335088"/>
            <a:ext cx="2538413" cy="5524500"/>
          </a:xfrm>
          <a:custGeom>
            <a:avLst/>
            <a:gdLst>
              <a:gd name="T0" fmla="*/ 0 w 1332"/>
              <a:gd name="T1" fmla="*/ 429 h 2900"/>
              <a:gd name="T2" fmla="*/ 612 w 1332"/>
              <a:gd name="T3" fmla="*/ 2900 h 2900"/>
              <a:gd name="T4" fmla="*/ 1332 w 1332"/>
              <a:gd name="T5" fmla="*/ 2900 h 2900"/>
              <a:gd name="T6" fmla="*/ 1332 w 1332"/>
              <a:gd name="T7" fmla="*/ 0 h 2900"/>
              <a:gd name="T8" fmla="*/ 0 w 1332"/>
              <a:gd name="T9" fmla="*/ 429 h 2900"/>
            </a:gdLst>
            <a:ahLst/>
            <a:cxnLst>
              <a:cxn ang="0">
                <a:pos x="T0" y="T1"/>
              </a:cxn>
              <a:cxn ang="0">
                <a:pos x="T2" y="T3"/>
              </a:cxn>
              <a:cxn ang="0">
                <a:pos x="T4" y="T5"/>
              </a:cxn>
              <a:cxn ang="0">
                <a:pos x="T6" y="T7"/>
              </a:cxn>
              <a:cxn ang="0">
                <a:pos x="T8" y="T9"/>
              </a:cxn>
            </a:cxnLst>
            <a:rect l="0" t="0" r="r" b="b"/>
            <a:pathLst>
              <a:path w="1332" h="2900">
                <a:moveTo>
                  <a:pt x="0" y="429"/>
                </a:moveTo>
                <a:cubicBezTo>
                  <a:pt x="386" y="1164"/>
                  <a:pt x="607" y="2006"/>
                  <a:pt x="612" y="2900"/>
                </a:cubicBezTo>
                <a:cubicBezTo>
                  <a:pt x="1332" y="2900"/>
                  <a:pt x="1332" y="2900"/>
                  <a:pt x="1332" y="2900"/>
                </a:cubicBezTo>
                <a:cubicBezTo>
                  <a:pt x="1332" y="0"/>
                  <a:pt x="1332" y="0"/>
                  <a:pt x="1332" y="0"/>
                </a:cubicBezTo>
                <a:cubicBezTo>
                  <a:pt x="852" y="48"/>
                  <a:pt x="401" y="198"/>
                  <a:pt x="0" y="429"/>
                </a:cubicBezTo>
                <a:close/>
              </a:path>
            </a:pathLst>
          </a:custGeom>
          <a:solidFill>
            <a:schemeClr val="accent4">
              <a:alpha val="30000"/>
            </a:schemeClr>
          </a:soli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22" name="Shape 2"/>
          <p:cNvSpPr>
            <a:spLocks/>
          </p:cNvSpPr>
          <p:nvPr userDrawn="1"/>
        </p:nvSpPr>
        <p:spPr bwMode="auto">
          <a:xfrm flipH="1">
            <a:off x="1370012" y="2152650"/>
            <a:ext cx="4400550" cy="4706938"/>
          </a:xfrm>
          <a:custGeom>
            <a:avLst/>
            <a:gdLst>
              <a:gd name="T0" fmla="*/ 0 w 2310"/>
              <a:gd name="T1" fmla="*/ 2471 h 2471"/>
              <a:gd name="T2" fmla="*/ 2310 w 2310"/>
              <a:gd name="T3" fmla="*/ 2471 h 2471"/>
              <a:gd name="T4" fmla="*/ 1698 w 2310"/>
              <a:gd name="T5" fmla="*/ 0 h 2471"/>
              <a:gd name="T6" fmla="*/ 0 w 2310"/>
              <a:gd name="T7" fmla="*/ 2471 h 2471"/>
            </a:gdLst>
            <a:ahLst/>
            <a:cxnLst>
              <a:cxn ang="0">
                <a:pos x="T0" y="T1"/>
              </a:cxn>
              <a:cxn ang="0">
                <a:pos x="T2" y="T3"/>
              </a:cxn>
              <a:cxn ang="0">
                <a:pos x="T4" y="T5"/>
              </a:cxn>
              <a:cxn ang="0">
                <a:pos x="T6" y="T7"/>
              </a:cxn>
            </a:cxnLst>
            <a:rect l="0" t="0" r="r" b="b"/>
            <a:pathLst>
              <a:path w="2310" h="2471">
                <a:moveTo>
                  <a:pt x="0" y="2471"/>
                </a:moveTo>
                <a:cubicBezTo>
                  <a:pt x="2310" y="2471"/>
                  <a:pt x="2310" y="2471"/>
                  <a:pt x="2310" y="2471"/>
                </a:cubicBezTo>
                <a:cubicBezTo>
                  <a:pt x="2305" y="1577"/>
                  <a:pt x="2084" y="735"/>
                  <a:pt x="1698" y="0"/>
                </a:cubicBezTo>
                <a:cubicBezTo>
                  <a:pt x="817" y="508"/>
                  <a:pt x="178" y="1408"/>
                  <a:pt x="0" y="2471"/>
                </a:cubicBezTo>
                <a:close/>
              </a:path>
            </a:pathLst>
          </a:custGeom>
          <a:solidFill>
            <a:schemeClr val="accent4">
              <a:alpha val="10000"/>
            </a:schemeClr>
          </a:solidFill>
          <a:ln>
            <a:noFill/>
          </a:ln>
        </p:spPr>
        <p:txBody>
          <a:bodyPr vert="horz" wrap="square" lIns="121899" tIns="60949" rIns="121899" bIns="60949" numCol="1" anchor="t" anchorCtr="0" compatLnSpc="1">
            <a:prstTxWarp prst="textNoShape">
              <a:avLst/>
            </a:prstTxWarp>
          </a:bodyPr>
          <a:lstStyle/>
          <a:p>
            <a:pPr lvl="0"/>
            <a:endParaRPr lang="en-US" dirty="0"/>
          </a:p>
        </p:txBody>
      </p:sp>
      <p:sp>
        <p:nvSpPr>
          <p:cNvPr id="24" name="Shape 1"/>
          <p:cNvSpPr>
            <a:spLocks/>
          </p:cNvSpPr>
          <p:nvPr userDrawn="1"/>
        </p:nvSpPr>
        <p:spPr bwMode="auto">
          <a:xfrm flipH="1">
            <a:off x="-1587" y="1588"/>
            <a:ext cx="9144000" cy="6858000"/>
          </a:xfrm>
          <a:custGeom>
            <a:avLst/>
            <a:gdLst>
              <a:gd name="T0" fmla="*/ 4800 w 4800"/>
              <a:gd name="T1" fmla="*/ 700 h 3600"/>
              <a:gd name="T2" fmla="*/ 4800 w 4800"/>
              <a:gd name="T3" fmla="*/ 0 h 3600"/>
              <a:gd name="T4" fmla="*/ 0 w 4800"/>
              <a:gd name="T5" fmla="*/ 0 h 3600"/>
              <a:gd name="T6" fmla="*/ 0 w 4800"/>
              <a:gd name="T7" fmla="*/ 3600 h 3600"/>
              <a:gd name="T8" fmla="*/ 1770 w 4800"/>
              <a:gd name="T9" fmla="*/ 3600 h 3600"/>
              <a:gd name="T10" fmla="*/ 4800 w 4800"/>
              <a:gd name="T11" fmla="*/ 700 h 3600"/>
            </a:gdLst>
            <a:ahLst/>
            <a:cxnLst>
              <a:cxn ang="0">
                <a:pos x="T0" y="T1"/>
              </a:cxn>
              <a:cxn ang="0">
                <a:pos x="T2" y="T3"/>
              </a:cxn>
              <a:cxn ang="0">
                <a:pos x="T4" y="T5"/>
              </a:cxn>
              <a:cxn ang="0">
                <a:pos x="T6" y="T7"/>
              </a:cxn>
              <a:cxn ang="0">
                <a:pos x="T8" y="T9"/>
              </a:cxn>
              <a:cxn ang="0">
                <a:pos x="T10" y="T11"/>
              </a:cxn>
            </a:cxnLst>
            <a:rect l="0" t="0" r="r" b="b"/>
            <a:pathLst>
              <a:path w="4800" h="3600">
                <a:moveTo>
                  <a:pt x="4800" y="700"/>
                </a:moveTo>
                <a:cubicBezTo>
                  <a:pt x="4800" y="0"/>
                  <a:pt x="4800" y="0"/>
                  <a:pt x="4800" y="0"/>
                </a:cubicBezTo>
                <a:cubicBezTo>
                  <a:pt x="0" y="0"/>
                  <a:pt x="0" y="0"/>
                  <a:pt x="0" y="0"/>
                </a:cubicBezTo>
                <a:cubicBezTo>
                  <a:pt x="0" y="3600"/>
                  <a:pt x="0" y="3600"/>
                  <a:pt x="0" y="3600"/>
                </a:cubicBezTo>
                <a:cubicBezTo>
                  <a:pt x="1770" y="3600"/>
                  <a:pt x="1770" y="3600"/>
                  <a:pt x="1770" y="3600"/>
                </a:cubicBezTo>
                <a:cubicBezTo>
                  <a:pt x="2029" y="2053"/>
                  <a:pt x="3266" y="851"/>
                  <a:pt x="4800" y="700"/>
                </a:cubicBezTo>
                <a:close/>
              </a:path>
            </a:pathLst>
          </a:custGeom>
          <a:solidFill>
            <a:schemeClr val="bg1">
              <a:alpha val="96000"/>
            </a:schemeClr>
          </a:solidFill>
          <a:ln>
            <a:noFill/>
          </a:ln>
        </p:spPr>
        <p:txBody>
          <a:bodyPr vert="horz" wrap="square" lIns="121899" tIns="60949" rIns="121899" bIns="60949" numCol="1" anchor="t" anchorCtr="0" compatLnSpc="1">
            <a:prstTxWarp prst="textNoShape">
              <a:avLst/>
            </a:prstTxWarp>
          </a:bodyPr>
          <a:lstStyle/>
          <a:p>
            <a:pPr lvl="0"/>
            <a:endParaRPr lang="en-US" dirty="0"/>
          </a:p>
        </p:txBody>
      </p:sp>
      <p:sp>
        <p:nvSpPr>
          <p:cNvPr id="25" name="line2"/>
          <p:cNvSpPr>
            <a:spLocks/>
          </p:cNvSpPr>
          <p:nvPr userDrawn="1"/>
        </p:nvSpPr>
        <p:spPr bwMode="auto">
          <a:xfrm flipH="1">
            <a:off x="1370012" y="1588"/>
            <a:ext cx="2697163" cy="6858000"/>
          </a:xfrm>
          <a:custGeom>
            <a:avLst/>
            <a:gdLst>
              <a:gd name="T0" fmla="*/ 1416 w 1416"/>
              <a:gd name="T1" fmla="*/ 3600 h 3600"/>
              <a:gd name="T2" fmla="*/ 804 w 1416"/>
              <a:gd name="T3" fmla="*/ 1129 h 3600"/>
              <a:gd name="T4" fmla="*/ 0 w 1416"/>
              <a:gd name="T5" fmla="*/ 0 h 3600"/>
            </a:gdLst>
            <a:ahLst/>
            <a:cxnLst>
              <a:cxn ang="0">
                <a:pos x="T0" y="T1"/>
              </a:cxn>
              <a:cxn ang="0">
                <a:pos x="T2" y="T3"/>
              </a:cxn>
              <a:cxn ang="0">
                <a:pos x="T4" y="T5"/>
              </a:cxn>
            </a:cxnLst>
            <a:rect l="0" t="0" r="r" b="b"/>
            <a:pathLst>
              <a:path w="1416" h="3600">
                <a:moveTo>
                  <a:pt x="1416" y="3600"/>
                </a:moveTo>
                <a:cubicBezTo>
                  <a:pt x="1411" y="2706"/>
                  <a:pt x="1190" y="1864"/>
                  <a:pt x="804" y="1129"/>
                </a:cubicBezTo>
                <a:cubicBezTo>
                  <a:pt x="611" y="762"/>
                  <a:pt x="311" y="313"/>
                  <a:pt x="0" y="0"/>
                </a:cubicBezTo>
              </a:path>
            </a:pathLst>
          </a:custGeom>
          <a:noFill/>
          <a:ln w="9525" cap="flat">
            <a:solidFill>
              <a:schemeClr val="bg2">
                <a:lumMod val="9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899" tIns="60949" rIns="121899" bIns="60949" numCol="1" anchor="t" anchorCtr="0" compatLnSpc="1">
            <a:prstTxWarp prst="textNoShape">
              <a:avLst/>
            </a:prstTxWarp>
          </a:bodyPr>
          <a:lstStyle/>
          <a:p>
            <a:pPr lvl="0"/>
            <a:endParaRPr lang="en-US" dirty="0"/>
          </a:p>
        </p:txBody>
      </p:sp>
      <p:sp>
        <p:nvSpPr>
          <p:cNvPr id="27" name="line1"/>
          <p:cNvSpPr>
            <a:spLocks/>
          </p:cNvSpPr>
          <p:nvPr userDrawn="1"/>
        </p:nvSpPr>
        <p:spPr bwMode="auto">
          <a:xfrm flipH="1">
            <a:off x="-1588" y="1335088"/>
            <a:ext cx="5772150" cy="5524500"/>
          </a:xfrm>
          <a:custGeom>
            <a:avLst/>
            <a:gdLst>
              <a:gd name="T0" fmla="*/ 3030 w 3030"/>
              <a:gd name="T1" fmla="*/ 0 h 2900"/>
              <a:gd name="T2" fmla="*/ 0 w 3030"/>
              <a:gd name="T3" fmla="*/ 2900 h 2900"/>
            </a:gdLst>
            <a:ahLst/>
            <a:cxnLst>
              <a:cxn ang="0">
                <a:pos x="T0" y="T1"/>
              </a:cxn>
              <a:cxn ang="0">
                <a:pos x="T2" y="T3"/>
              </a:cxn>
            </a:cxnLst>
            <a:rect l="0" t="0" r="r" b="b"/>
            <a:pathLst>
              <a:path w="3030" h="2900">
                <a:moveTo>
                  <a:pt x="3030" y="0"/>
                </a:moveTo>
                <a:cubicBezTo>
                  <a:pt x="1496" y="151"/>
                  <a:pt x="259" y="1353"/>
                  <a:pt x="0" y="2900"/>
                </a:cubicBezTo>
              </a:path>
            </a:pathLst>
          </a:custGeom>
          <a:noFill/>
          <a:ln w="9525" cap="flat">
            <a:solidFill>
              <a:schemeClr val="bg2">
                <a:lumMod val="9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899" tIns="60949" rIns="121899" bIns="60949" numCol="1" anchor="t" anchorCtr="0" compatLnSpc="1">
            <a:prstTxWarp prst="textNoShape">
              <a:avLst/>
            </a:prstTxWarp>
          </a:bodyPr>
          <a:lstStyle/>
          <a:p>
            <a:pPr lvl="0"/>
            <a:endParaRPr lang="en-US" dirty="0"/>
          </a:p>
        </p:txBody>
      </p:sp>
      <p:sp>
        <p:nvSpPr>
          <p:cNvPr id="28" name="Orange Dot"/>
          <p:cNvSpPr>
            <a:spLocks noChangeArrowheads="1"/>
          </p:cNvSpPr>
          <p:nvPr userDrawn="1"/>
        </p:nvSpPr>
        <p:spPr bwMode="auto">
          <a:xfrm flipH="1">
            <a:off x="2469510" y="2093513"/>
            <a:ext cx="128016" cy="124884"/>
          </a:xfrm>
          <a:prstGeom prst="ellipse">
            <a:avLst/>
          </a:prstGeom>
          <a:solidFill>
            <a:schemeClr val="accent1"/>
          </a:solidFill>
          <a:ln>
            <a:noFill/>
          </a:ln>
        </p:spPr>
        <p:txBody>
          <a:bodyPr vert="horz" wrap="square" lIns="121899" tIns="60949" rIns="121899" bIns="60949" numCol="1" anchor="t" anchorCtr="0" compatLnSpc="1">
            <a:prstTxWarp prst="textNoShape">
              <a:avLst/>
            </a:prstTxWarp>
          </a:bodyPr>
          <a:lstStyle/>
          <a:p>
            <a:endParaRPr lang="en-US" dirty="0"/>
          </a:p>
        </p:txBody>
      </p:sp>
      <p:sp>
        <p:nvSpPr>
          <p:cNvPr id="29" name="dark blue bar"/>
          <p:cNvSpPr/>
          <p:nvPr userDrawn="1"/>
        </p:nvSpPr>
        <p:spPr bwMode="gray">
          <a:xfrm flipH="1">
            <a:off x="-2" y="6748272"/>
            <a:ext cx="5760720" cy="109728"/>
          </a:xfrm>
          <a:prstGeom prst="rect">
            <a:avLst/>
          </a:prstGeom>
          <a:solidFill>
            <a:schemeClr val="tx2"/>
          </a:solidFill>
          <a:ln w="12700" cap="sq" algn="ctr">
            <a:noFill/>
            <a:miter lim="800000"/>
            <a:headEnd/>
            <a:tailEnd/>
          </a:ln>
          <a:effectLst/>
        </p:spPr>
        <p:txBody>
          <a:bodyPr wrap="square" lIns="0" tIns="60949" rIns="0" bIns="60949" spcCol="0" rtlCol="0" anchor="ctr"/>
          <a:lstStyle/>
          <a:p>
            <a:pPr algn="ctr">
              <a:spcBef>
                <a:spcPts val="1440"/>
              </a:spcBef>
            </a:pPr>
            <a:endParaRPr lang="en-US" sz="2100" b="1" dirty="0">
              <a:solidFill>
                <a:schemeClr val="bg1"/>
              </a:solidFill>
              <a:latin typeface="+mn-lt"/>
            </a:endParaRPr>
          </a:p>
        </p:txBody>
      </p:sp>
      <p:sp>
        <p:nvSpPr>
          <p:cNvPr id="31" name="orange bar"/>
          <p:cNvSpPr/>
          <p:nvPr userDrawn="1"/>
        </p:nvSpPr>
        <p:spPr bwMode="gray">
          <a:xfrm>
            <a:off x="5760720" y="6748272"/>
            <a:ext cx="3383280" cy="109728"/>
          </a:xfrm>
          <a:prstGeom prst="rect">
            <a:avLst/>
          </a:prstGeom>
          <a:solidFill>
            <a:schemeClr val="accent1"/>
          </a:solidFill>
          <a:ln w="12700" cap="sq" algn="ctr">
            <a:noFill/>
            <a:miter lim="800000"/>
            <a:headEnd/>
            <a:tailEnd/>
          </a:ln>
          <a:effectLst/>
        </p:spPr>
        <p:txBody>
          <a:bodyPr wrap="square" lIns="0" tIns="60949" rIns="0" bIns="60949" spcCol="0" rtlCol="0" anchor="ctr"/>
          <a:lstStyle/>
          <a:p>
            <a:pPr algn="ctr">
              <a:spcBef>
                <a:spcPts val="1440"/>
              </a:spcBef>
            </a:pPr>
            <a:endParaRPr lang="en-US" sz="2100" b="1" dirty="0">
              <a:solidFill>
                <a:schemeClr val="bg1"/>
              </a:solidFill>
              <a:latin typeface="+mn-lt"/>
            </a:endParaRPr>
          </a:p>
        </p:txBody>
      </p:sp>
      <p:pic>
        <p:nvPicPr>
          <p:cNvPr id="32" name="Picture 22" descr="D:\Working\CCC\Brand\CCC-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00999" y="6189028"/>
            <a:ext cx="914400" cy="38223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userDrawn="1">
            <p:ph type="title"/>
          </p:nvPr>
        </p:nvSpPr>
        <p:spPr>
          <a:xfrm>
            <a:off x="4114800" y="960438"/>
            <a:ext cx="4568825" cy="1554480"/>
          </a:xfrm>
        </p:spPr>
        <p:txBody>
          <a:bodyPr lIns="91440" tIns="45720" rIns="91440" bIns="45720" anchor="b" anchorCtr="0"/>
          <a:lstStyle>
            <a:lvl1pPr>
              <a:defRPr>
                <a:solidFill>
                  <a:schemeClr val="tx2"/>
                </a:solidFill>
              </a:defRPr>
            </a:lvl1pPr>
          </a:lstStyle>
          <a:p>
            <a:r>
              <a:rPr lang="en-US"/>
              <a:t>Click to edit Master title style</a:t>
            </a:r>
          </a:p>
        </p:txBody>
      </p:sp>
      <p:sp>
        <p:nvSpPr>
          <p:cNvPr id="5" name="Text Placeholder 4"/>
          <p:cNvSpPr>
            <a:spLocks noGrp="1"/>
          </p:cNvSpPr>
          <p:nvPr userDrawn="1">
            <p:ph type="body" sz="quarter" idx="10"/>
          </p:nvPr>
        </p:nvSpPr>
        <p:spPr>
          <a:xfrm>
            <a:off x="4114800" y="2560320"/>
            <a:ext cx="4568825" cy="914400"/>
          </a:xfrm>
          <a:noFill/>
          <a:ln w="9525">
            <a:noFill/>
            <a:miter lim="800000"/>
            <a:headEnd/>
            <a:tailEnd/>
          </a:ln>
          <a:effectLst/>
        </p:spPr>
        <p:txBody>
          <a:bodyPr vert="horz" wrap="square" lIns="91440" tIns="45720" rIns="91440" bIns="45720" numCol="1" anchor="t" anchorCtr="0" compatLnSpc="1">
            <a:prstTxWarp prst="textNoShape">
              <a:avLst/>
            </a:prstTxWarp>
          </a:bodyPr>
          <a:lstStyle>
            <a:lvl1pPr marL="287338" indent="-287338">
              <a:buNone/>
              <a:defRPr lang="en-US" sz="2400" cap="all" baseline="0" dirty="0" smtClean="0">
                <a:solidFill>
                  <a:schemeClr val="accent2"/>
                </a:solidFill>
              </a:defRPr>
            </a:lvl1pPr>
          </a:lstStyle>
          <a:p>
            <a:pPr marL="0" lvl="0" indent="0"/>
            <a:r>
              <a:rPr lang="en-US"/>
              <a:t>Click to edit Master text styles</a:t>
            </a:r>
          </a:p>
        </p:txBody>
      </p:sp>
      <p:sp>
        <p:nvSpPr>
          <p:cNvPr id="30" name="Slide Number Placeholder 29"/>
          <p:cNvSpPr>
            <a:spLocks noGrp="1"/>
          </p:cNvSpPr>
          <p:nvPr>
            <p:ph type="sldNum" sz="quarter" idx="13"/>
          </p:nvPr>
        </p:nvSpPr>
        <p:spPr/>
        <p:txBody>
          <a:bodyPr/>
          <a:lstStyle/>
          <a:p>
            <a:pPr eaLnBrk="0" hangingPunct="0">
              <a:lnSpc>
                <a:spcPct val="100000"/>
              </a:lnSpc>
              <a:spcBef>
                <a:spcPct val="0"/>
              </a:spcBef>
              <a:tabLst>
                <a:tab pos="228600" algn="l"/>
              </a:tabLst>
            </a:pPr>
            <a:fld id="{5A055CDC-B9DA-4064-88D0-E9FDAB0DBE74}" type="slidenum">
              <a:rPr lang="en-US" smtClean="0"/>
              <a:pPr eaLnBrk="0" hangingPunct="0">
                <a:lnSpc>
                  <a:spcPct val="100000"/>
                </a:lnSpc>
                <a:spcBef>
                  <a:spcPct val="0"/>
                </a:spcBef>
                <a:tabLst>
                  <a:tab pos="228600" algn="l"/>
                </a:tabLst>
              </a:pPr>
              <a:t>‹#›</a:t>
            </a:fld>
            <a:endParaRPr lang="en-US" dirty="0"/>
          </a:p>
        </p:txBody>
      </p:sp>
      <p:cxnSp>
        <p:nvCxnSpPr>
          <p:cNvPr id="15" name="Straight Connector 14"/>
          <p:cNvCxnSpPr/>
          <p:nvPr userDrawn="1"/>
        </p:nvCxnSpPr>
        <p:spPr bwMode="gray">
          <a:xfrm flipV="1">
            <a:off x="7769225" y="6173787"/>
            <a:ext cx="0" cy="411480"/>
          </a:xfrm>
          <a:prstGeom prst="line">
            <a:avLst/>
          </a:prstGeom>
          <a:solidFill>
            <a:schemeClr val="accent2"/>
          </a:solidFill>
          <a:ln w="12700" cap="sq" cmpd="sng" algn="ctr">
            <a:solidFill>
              <a:schemeClr val="bg2"/>
            </a:solidFill>
            <a:prstDash val="solid"/>
            <a:round/>
            <a:headEnd type="none" w="med" len="med"/>
            <a:tailEnd type="none" w="med" len="med"/>
          </a:ln>
          <a:effectLst/>
        </p:spPr>
      </p:cxnSp>
      <p:pic>
        <p:nvPicPr>
          <p:cNvPr id="16" name="Picture 2" descr="D:\Working\CCC\17640 CCC PPT Template Concepts\powerpoint\raster\RightsDirect-Logo.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21243"/>
          <a:stretch/>
        </p:blipFill>
        <p:spPr bwMode="auto">
          <a:xfrm>
            <a:off x="6446884" y="6239890"/>
            <a:ext cx="1085144" cy="359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3799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p:txBody>
          <a:bodyPr/>
          <a:lstStyle/>
          <a:p>
            <a:r>
              <a:rPr lang="en-US"/>
              <a:t>Click to edit Master title style</a:t>
            </a:r>
          </a:p>
        </p:txBody>
      </p:sp>
      <p:sp>
        <p:nvSpPr>
          <p:cNvPr id="16" name="Date Placeholder 15"/>
          <p:cNvSpPr>
            <a:spLocks noGrp="1"/>
          </p:cNvSpPr>
          <p:nvPr>
            <p:ph type="dt" sz="half" idx="10"/>
          </p:nvPr>
        </p:nvSpPr>
        <p:spPr/>
        <p:txBody>
          <a:bodyPr/>
          <a:lstStyle/>
          <a:p>
            <a:pPr eaLnBrk="0" hangingPunct="0">
              <a:lnSpc>
                <a:spcPct val="100000"/>
              </a:lnSpc>
              <a:spcBef>
                <a:spcPct val="0"/>
              </a:spcBef>
            </a:pPr>
            <a:r>
              <a:rPr lang="en-US" dirty="0"/>
              <a:t>│     </a:t>
            </a:r>
            <a:fld id="{FA879FEE-89DE-4280-BC2E-6B773B125FC6}" type="datetime3">
              <a:rPr lang="en-US" smtClean="0"/>
              <a:t>28 April 2022</a:t>
            </a:fld>
            <a:endParaRPr lang="en-US" dirty="0"/>
          </a:p>
        </p:txBody>
      </p:sp>
      <p:sp>
        <p:nvSpPr>
          <p:cNvPr id="17" name="Footer Placeholder 16"/>
          <p:cNvSpPr>
            <a:spLocks noGrp="1"/>
          </p:cNvSpPr>
          <p:nvPr>
            <p:ph type="ftr" sz="quarter" idx="11"/>
          </p:nvPr>
        </p:nvSpPr>
        <p:spPr/>
        <p:txBody>
          <a:bodyPr/>
          <a:lstStyle/>
          <a:p>
            <a:r>
              <a:rPr lang="en-US" dirty="0"/>
              <a:t>Insert Presentation Name in Footer Field</a:t>
            </a:r>
          </a:p>
        </p:txBody>
      </p:sp>
      <p:sp>
        <p:nvSpPr>
          <p:cNvPr id="18" name="Slide Number Placeholder 17"/>
          <p:cNvSpPr>
            <a:spLocks noGrp="1"/>
          </p:cNvSpPr>
          <p:nvPr>
            <p:ph type="sldNum" sz="quarter" idx="12"/>
          </p:nvPr>
        </p:nvSpPr>
        <p:spPr/>
        <p:txBody>
          <a:bodyPr/>
          <a:lstStyle/>
          <a:p>
            <a:pPr eaLnBrk="0" hangingPunct="0">
              <a:lnSpc>
                <a:spcPct val="100000"/>
              </a:lnSpc>
              <a:spcBef>
                <a:spcPct val="0"/>
              </a:spcBef>
              <a:tabLst>
                <a:tab pos="228600" algn="l"/>
              </a:tabLst>
            </a:pPr>
            <a:fld id="{5A055CDC-B9DA-4064-88D0-E9FDAB0DBE74}" type="slidenum">
              <a:rPr lang="en-US" smtClean="0"/>
              <a:pPr eaLnBrk="0" hangingPunct="0">
                <a:lnSpc>
                  <a:spcPct val="100000"/>
                </a:lnSpc>
                <a:spcBef>
                  <a:spcPct val="0"/>
                </a:spcBef>
                <a:tabLst>
                  <a:tab pos="228600" algn="l"/>
                </a:tabLst>
              </a:pPr>
              <a:t>‹#›</a:t>
            </a:fld>
            <a:endParaRPr lang="en-US" dirty="0"/>
          </a:p>
        </p:txBody>
      </p:sp>
    </p:spTree>
    <p:extLst>
      <p:ext uri="{BB962C8B-B14F-4D97-AF65-F5344CB8AC3E}">
        <p14:creationId xmlns:p14="http://schemas.microsoft.com/office/powerpoint/2010/main" val="3808822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Subhead">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56129" y="1967548"/>
            <a:ext cx="8227496" cy="4206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2"/>
          <p:cNvSpPr>
            <a:spLocks noGrp="1"/>
          </p:cNvSpPr>
          <p:nvPr>
            <p:ph type="body" idx="11"/>
          </p:nvPr>
        </p:nvSpPr>
        <p:spPr bwMode="gray">
          <a:xfrm>
            <a:off x="456129" y="1414463"/>
            <a:ext cx="8227496" cy="457200"/>
          </a:xfrm>
        </p:spPr>
        <p:txBody>
          <a:bodyPr anchor="t" anchorCtr="0"/>
          <a:lstStyle>
            <a:lvl1pPr marL="0" indent="0">
              <a:lnSpc>
                <a:spcPct val="95000"/>
              </a:lnSpc>
              <a:buNone/>
              <a:defRPr sz="2400" b="0" cap="all" baseline="0">
                <a:solidFill>
                  <a:schemeClr val="tx2"/>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Title 5"/>
          <p:cNvSpPr>
            <a:spLocks noGrp="1"/>
          </p:cNvSpPr>
          <p:nvPr>
            <p:ph type="title"/>
          </p:nvPr>
        </p:nvSpPr>
        <p:spPr/>
        <p:txBody>
          <a:bodyPr/>
          <a:lstStyle/>
          <a:p>
            <a:r>
              <a:rPr lang="en-US"/>
              <a:t>Click to edit Master title style</a:t>
            </a:r>
          </a:p>
        </p:txBody>
      </p:sp>
      <p:sp>
        <p:nvSpPr>
          <p:cNvPr id="8" name="Date Placeholder 7"/>
          <p:cNvSpPr>
            <a:spLocks noGrp="1"/>
          </p:cNvSpPr>
          <p:nvPr>
            <p:ph type="dt" sz="half" idx="12"/>
          </p:nvPr>
        </p:nvSpPr>
        <p:spPr/>
        <p:txBody>
          <a:bodyPr/>
          <a:lstStyle/>
          <a:p>
            <a:pPr eaLnBrk="0" hangingPunct="0">
              <a:lnSpc>
                <a:spcPct val="100000"/>
              </a:lnSpc>
              <a:spcBef>
                <a:spcPct val="0"/>
              </a:spcBef>
            </a:pPr>
            <a:r>
              <a:rPr lang="en-US" dirty="0"/>
              <a:t>│     </a:t>
            </a:r>
            <a:fld id="{9432DEE3-FEFD-4001-A70F-B13EB9B592DD}" type="datetime3">
              <a:rPr lang="en-US" smtClean="0"/>
              <a:t>28 April 2022</a:t>
            </a:fld>
            <a:endParaRPr lang="en-US" dirty="0"/>
          </a:p>
        </p:txBody>
      </p:sp>
      <p:sp>
        <p:nvSpPr>
          <p:cNvPr id="9" name="Footer Placeholder 8"/>
          <p:cNvSpPr>
            <a:spLocks noGrp="1"/>
          </p:cNvSpPr>
          <p:nvPr>
            <p:ph type="ftr" sz="quarter" idx="13"/>
          </p:nvPr>
        </p:nvSpPr>
        <p:spPr/>
        <p:txBody>
          <a:bodyPr/>
          <a:lstStyle/>
          <a:p>
            <a:r>
              <a:rPr lang="en-US" dirty="0"/>
              <a:t>Insert Presentation Name in Footer Field</a:t>
            </a:r>
          </a:p>
        </p:txBody>
      </p:sp>
      <p:sp>
        <p:nvSpPr>
          <p:cNvPr id="10" name="Slide Number Placeholder 9"/>
          <p:cNvSpPr>
            <a:spLocks noGrp="1"/>
          </p:cNvSpPr>
          <p:nvPr>
            <p:ph type="sldNum" sz="quarter" idx="14"/>
          </p:nvPr>
        </p:nvSpPr>
        <p:spPr/>
        <p:txBody>
          <a:bodyPr/>
          <a:lstStyle/>
          <a:p>
            <a:pPr eaLnBrk="0" hangingPunct="0">
              <a:lnSpc>
                <a:spcPct val="100000"/>
              </a:lnSpc>
              <a:spcBef>
                <a:spcPct val="0"/>
              </a:spcBef>
              <a:tabLst>
                <a:tab pos="228600" algn="l"/>
              </a:tabLst>
            </a:pPr>
            <a:fld id="{5A055CDC-B9DA-4064-88D0-E9FDAB0DBE74}" type="slidenum">
              <a:rPr lang="en-US" smtClean="0"/>
              <a:pPr eaLnBrk="0" hangingPunct="0">
                <a:lnSpc>
                  <a:spcPct val="100000"/>
                </a:lnSpc>
                <a:spcBef>
                  <a:spcPct val="0"/>
                </a:spcBef>
                <a:tabLst>
                  <a:tab pos="228600" algn="l"/>
                </a:tabLst>
              </a:pPr>
              <a:t>‹#›</a:t>
            </a:fld>
            <a:endParaRPr lang="en-US" dirty="0"/>
          </a:p>
        </p:txBody>
      </p:sp>
    </p:spTree>
    <p:extLst>
      <p:ext uri="{BB962C8B-B14F-4D97-AF65-F5344CB8AC3E}">
        <p14:creationId xmlns:p14="http://schemas.microsoft.com/office/powerpoint/2010/main" val="1669530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2"/>
          <p:cNvSpPr>
            <a:spLocks noGrp="1"/>
          </p:cNvSpPr>
          <p:nvPr>
            <p:ph idx="1"/>
          </p:nvPr>
        </p:nvSpPr>
        <p:spPr bwMode="gray">
          <a:xfrm>
            <a:off x="456129" y="1414463"/>
            <a:ext cx="3841480" cy="4759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p:cNvSpPr>
            <a:spLocks noGrp="1"/>
          </p:cNvSpPr>
          <p:nvPr>
            <p:ph idx="12"/>
          </p:nvPr>
        </p:nvSpPr>
        <p:spPr bwMode="gray">
          <a:xfrm>
            <a:off x="4845201" y="1414463"/>
            <a:ext cx="3841480" cy="4759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10"/>
          <p:cNvSpPr>
            <a:spLocks noGrp="1"/>
          </p:cNvSpPr>
          <p:nvPr>
            <p:ph type="dt" sz="half" idx="13"/>
          </p:nvPr>
        </p:nvSpPr>
        <p:spPr/>
        <p:txBody>
          <a:bodyPr/>
          <a:lstStyle/>
          <a:p>
            <a:pPr eaLnBrk="0" hangingPunct="0">
              <a:lnSpc>
                <a:spcPct val="100000"/>
              </a:lnSpc>
              <a:spcBef>
                <a:spcPct val="0"/>
              </a:spcBef>
            </a:pPr>
            <a:r>
              <a:rPr lang="en-US" dirty="0"/>
              <a:t>│     </a:t>
            </a:r>
            <a:fld id="{991203BC-7BF0-419F-8168-29ED740EB769}" type="datetime3">
              <a:rPr lang="en-US" smtClean="0"/>
              <a:t>28 April 2022</a:t>
            </a:fld>
            <a:endParaRPr lang="en-US" dirty="0"/>
          </a:p>
        </p:txBody>
      </p:sp>
      <p:sp>
        <p:nvSpPr>
          <p:cNvPr id="12" name="Footer Placeholder 11"/>
          <p:cNvSpPr>
            <a:spLocks noGrp="1"/>
          </p:cNvSpPr>
          <p:nvPr>
            <p:ph type="ftr" sz="quarter" idx="14"/>
          </p:nvPr>
        </p:nvSpPr>
        <p:spPr/>
        <p:txBody>
          <a:bodyPr/>
          <a:lstStyle/>
          <a:p>
            <a:r>
              <a:rPr lang="en-US" dirty="0"/>
              <a:t>Insert Presentation Name in Footer Field</a:t>
            </a:r>
          </a:p>
        </p:txBody>
      </p:sp>
      <p:sp>
        <p:nvSpPr>
          <p:cNvPr id="13" name="Slide Number Placeholder 12"/>
          <p:cNvSpPr>
            <a:spLocks noGrp="1"/>
          </p:cNvSpPr>
          <p:nvPr>
            <p:ph type="sldNum" sz="quarter" idx="15"/>
          </p:nvPr>
        </p:nvSpPr>
        <p:spPr/>
        <p:txBody>
          <a:bodyPr/>
          <a:lstStyle/>
          <a:p>
            <a:pPr eaLnBrk="0" hangingPunct="0">
              <a:lnSpc>
                <a:spcPct val="100000"/>
              </a:lnSpc>
              <a:spcBef>
                <a:spcPct val="0"/>
              </a:spcBef>
              <a:tabLst>
                <a:tab pos="228600" algn="l"/>
              </a:tabLst>
            </a:pPr>
            <a:fld id="{5A055CDC-B9DA-4064-88D0-E9FDAB0DBE74}" type="slidenum">
              <a:rPr lang="en-US" smtClean="0"/>
              <a:pPr eaLnBrk="0" hangingPunct="0">
                <a:lnSpc>
                  <a:spcPct val="100000"/>
                </a:lnSpc>
                <a:spcBef>
                  <a:spcPct val="0"/>
                </a:spcBef>
                <a:tabLst>
                  <a:tab pos="228600" algn="l"/>
                </a:tabLst>
              </a:pPr>
              <a:t>‹#›</a:t>
            </a:fld>
            <a:endParaRPr lang="en-US" dirty="0"/>
          </a:p>
        </p:txBody>
      </p:sp>
    </p:spTree>
    <p:extLst>
      <p:ext uri="{BB962C8B-B14F-4D97-AF65-F5344CB8AC3E}">
        <p14:creationId xmlns:p14="http://schemas.microsoft.com/office/powerpoint/2010/main" val="213844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8" name="Content Placeholder 2"/>
          <p:cNvSpPr>
            <a:spLocks noGrp="1"/>
          </p:cNvSpPr>
          <p:nvPr>
            <p:ph idx="1"/>
          </p:nvPr>
        </p:nvSpPr>
        <p:spPr bwMode="gray">
          <a:xfrm>
            <a:off x="456129" y="1967548"/>
            <a:ext cx="3841480" cy="4206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2"/>
          <p:cNvSpPr>
            <a:spLocks noGrp="1"/>
          </p:cNvSpPr>
          <p:nvPr>
            <p:ph type="body" idx="11"/>
          </p:nvPr>
        </p:nvSpPr>
        <p:spPr bwMode="gray">
          <a:xfrm>
            <a:off x="456129" y="1414463"/>
            <a:ext cx="3841480" cy="457200"/>
          </a:xfrm>
        </p:spPr>
        <p:txBody>
          <a:bodyPr anchor="t" anchorCtr="0"/>
          <a:lstStyle>
            <a:lvl1pPr marL="0" indent="0">
              <a:lnSpc>
                <a:spcPct val="95000"/>
              </a:lnSpc>
              <a:buNone/>
              <a:defRPr sz="2400" b="0" cap="all" baseline="0">
                <a:solidFill>
                  <a:schemeClr val="tx2"/>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10" name="Content Placeholder 2"/>
          <p:cNvSpPr>
            <a:spLocks noGrp="1"/>
          </p:cNvSpPr>
          <p:nvPr>
            <p:ph idx="12"/>
          </p:nvPr>
        </p:nvSpPr>
        <p:spPr bwMode="gray">
          <a:xfrm>
            <a:off x="4845201" y="1967548"/>
            <a:ext cx="3841480" cy="4206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2"/>
          <p:cNvSpPr>
            <a:spLocks noGrp="1"/>
          </p:cNvSpPr>
          <p:nvPr>
            <p:ph type="body" idx="13"/>
          </p:nvPr>
        </p:nvSpPr>
        <p:spPr bwMode="gray">
          <a:xfrm>
            <a:off x="4845201" y="1414463"/>
            <a:ext cx="3841480" cy="457200"/>
          </a:xfrm>
        </p:spPr>
        <p:txBody>
          <a:bodyPr anchor="t" anchorCtr="0"/>
          <a:lstStyle>
            <a:lvl1pPr marL="0" indent="0">
              <a:lnSpc>
                <a:spcPct val="95000"/>
              </a:lnSpc>
              <a:buNone/>
              <a:defRPr sz="2400" b="0" cap="all" baseline="0">
                <a:solidFill>
                  <a:schemeClr val="tx2"/>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13" name="Date Placeholder 12"/>
          <p:cNvSpPr>
            <a:spLocks noGrp="1"/>
          </p:cNvSpPr>
          <p:nvPr>
            <p:ph type="dt" sz="half" idx="14"/>
          </p:nvPr>
        </p:nvSpPr>
        <p:spPr/>
        <p:txBody>
          <a:bodyPr/>
          <a:lstStyle/>
          <a:p>
            <a:pPr eaLnBrk="0" hangingPunct="0">
              <a:lnSpc>
                <a:spcPct val="100000"/>
              </a:lnSpc>
              <a:spcBef>
                <a:spcPct val="0"/>
              </a:spcBef>
            </a:pPr>
            <a:r>
              <a:rPr lang="en-US" dirty="0"/>
              <a:t>│     </a:t>
            </a:r>
            <a:fld id="{C08A1A76-F645-481D-A091-A77B25252C85}" type="datetime3">
              <a:rPr lang="en-US" smtClean="0"/>
              <a:t>28 April 2022</a:t>
            </a:fld>
            <a:endParaRPr lang="en-US" dirty="0"/>
          </a:p>
        </p:txBody>
      </p:sp>
      <p:sp>
        <p:nvSpPr>
          <p:cNvPr id="14" name="Footer Placeholder 13"/>
          <p:cNvSpPr>
            <a:spLocks noGrp="1"/>
          </p:cNvSpPr>
          <p:nvPr>
            <p:ph type="ftr" sz="quarter" idx="15"/>
          </p:nvPr>
        </p:nvSpPr>
        <p:spPr/>
        <p:txBody>
          <a:bodyPr/>
          <a:lstStyle/>
          <a:p>
            <a:r>
              <a:rPr lang="en-US" dirty="0"/>
              <a:t>Insert Presentation Name in Footer Field</a:t>
            </a:r>
          </a:p>
        </p:txBody>
      </p:sp>
      <p:sp>
        <p:nvSpPr>
          <p:cNvPr id="15" name="Slide Number Placeholder 14"/>
          <p:cNvSpPr>
            <a:spLocks noGrp="1"/>
          </p:cNvSpPr>
          <p:nvPr>
            <p:ph type="sldNum" sz="quarter" idx="16"/>
          </p:nvPr>
        </p:nvSpPr>
        <p:spPr/>
        <p:txBody>
          <a:bodyPr/>
          <a:lstStyle/>
          <a:p>
            <a:pPr eaLnBrk="0" hangingPunct="0">
              <a:lnSpc>
                <a:spcPct val="100000"/>
              </a:lnSpc>
              <a:spcBef>
                <a:spcPct val="0"/>
              </a:spcBef>
              <a:tabLst>
                <a:tab pos="228600" algn="l"/>
              </a:tabLst>
            </a:pPr>
            <a:fld id="{5A055CDC-B9DA-4064-88D0-E9FDAB0DBE74}" type="slidenum">
              <a:rPr lang="en-US" smtClean="0"/>
              <a:pPr eaLnBrk="0" hangingPunct="0">
                <a:lnSpc>
                  <a:spcPct val="100000"/>
                </a:lnSpc>
                <a:spcBef>
                  <a:spcPct val="0"/>
                </a:spcBef>
                <a:tabLst>
                  <a:tab pos="228600" algn="l"/>
                </a:tabLst>
              </a:pPr>
              <a:t>‹#›</a:t>
            </a:fld>
            <a:endParaRPr lang="en-US" dirty="0"/>
          </a:p>
        </p:txBody>
      </p:sp>
    </p:spTree>
    <p:extLst>
      <p:ext uri="{BB962C8B-B14F-4D97-AF65-F5344CB8AC3E}">
        <p14:creationId xmlns:p14="http://schemas.microsoft.com/office/powerpoint/2010/main" val="1163609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Layout">
    <p:spTree>
      <p:nvGrpSpPr>
        <p:cNvPr id="1" name=""/>
        <p:cNvGrpSpPr/>
        <p:nvPr/>
      </p:nvGrpSpPr>
      <p:grpSpPr>
        <a:xfrm>
          <a:off x="0" y="0"/>
          <a:ext cx="0" cy="0"/>
          <a:chOff x="0" y="0"/>
          <a:chExt cx="0" cy="0"/>
        </a:xfrm>
      </p:grpSpPr>
      <p:sp>
        <p:nvSpPr>
          <p:cNvPr id="21" name="Picture Placeholder 3"/>
          <p:cNvSpPr>
            <a:spLocks noGrp="1"/>
          </p:cNvSpPr>
          <p:nvPr>
            <p:ph type="pic" sz="quarter" idx="11"/>
          </p:nvPr>
        </p:nvSpPr>
        <p:spPr>
          <a:xfrm>
            <a:off x="0" y="0"/>
            <a:ext cx="9144000" cy="6858000"/>
          </a:xfrm>
        </p:spPr>
        <p:txBody>
          <a:bodyPr/>
          <a:lstStyle/>
          <a:p>
            <a:endParaRPr lang="en-US" dirty="0"/>
          </a:p>
        </p:txBody>
      </p:sp>
      <p:sp>
        <p:nvSpPr>
          <p:cNvPr id="24" name="Shape 4"/>
          <p:cNvSpPr>
            <a:spLocks/>
          </p:cNvSpPr>
          <p:nvPr userDrawn="1"/>
        </p:nvSpPr>
        <p:spPr bwMode="auto">
          <a:xfrm>
            <a:off x="3372976" y="1335088"/>
            <a:ext cx="5771024" cy="5522912"/>
          </a:xfrm>
          <a:custGeom>
            <a:avLst/>
            <a:gdLst>
              <a:gd name="T0" fmla="*/ 1698 w 3030"/>
              <a:gd name="T1" fmla="*/ 429 h 2900"/>
              <a:gd name="T2" fmla="*/ 0 w 3030"/>
              <a:gd name="T3" fmla="*/ 2900 h 2900"/>
              <a:gd name="T4" fmla="*/ 2310 w 3030"/>
              <a:gd name="T5" fmla="*/ 2900 h 2900"/>
              <a:gd name="T6" fmla="*/ 3030 w 3030"/>
              <a:gd name="T7" fmla="*/ 2900 h 2900"/>
              <a:gd name="T8" fmla="*/ 3030 w 3030"/>
              <a:gd name="T9" fmla="*/ 0 h 2900"/>
              <a:gd name="T10" fmla="*/ 1698 w 3030"/>
              <a:gd name="T11" fmla="*/ 429 h 2900"/>
            </a:gdLst>
            <a:ahLst/>
            <a:cxnLst>
              <a:cxn ang="0">
                <a:pos x="T0" y="T1"/>
              </a:cxn>
              <a:cxn ang="0">
                <a:pos x="T2" y="T3"/>
              </a:cxn>
              <a:cxn ang="0">
                <a:pos x="T4" y="T5"/>
              </a:cxn>
              <a:cxn ang="0">
                <a:pos x="T6" y="T7"/>
              </a:cxn>
              <a:cxn ang="0">
                <a:pos x="T8" y="T9"/>
              </a:cxn>
              <a:cxn ang="0">
                <a:pos x="T10" y="T11"/>
              </a:cxn>
            </a:cxnLst>
            <a:rect l="0" t="0" r="r" b="b"/>
            <a:pathLst>
              <a:path w="3030" h="2900">
                <a:moveTo>
                  <a:pt x="1698" y="429"/>
                </a:moveTo>
                <a:cubicBezTo>
                  <a:pt x="817" y="937"/>
                  <a:pt x="178" y="1837"/>
                  <a:pt x="0" y="2900"/>
                </a:cubicBezTo>
                <a:cubicBezTo>
                  <a:pt x="2310" y="2900"/>
                  <a:pt x="2310" y="2900"/>
                  <a:pt x="2310" y="2900"/>
                </a:cubicBezTo>
                <a:cubicBezTo>
                  <a:pt x="3030" y="2900"/>
                  <a:pt x="3030" y="2900"/>
                  <a:pt x="3030" y="2900"/>
                </a:cubicBezTo>
                <a:cubicBezTo>
                  <a:pt x="3030" y="0"/>
                  <a:pt x="3030" y="0"/>
                  <a:pt x="3030" y="0"/>
                </a:cubicBezTo>
                <a:cubicBezTo>
                  <a:pt x="2550" y="48"/>
                  <a:pt x="2099" y="198"/>
                  <a:pt x="1698" y="42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 name="line2"/>
          <p:cNvSpPr>
            <a:spLocks/>
          </p:cNvSpPr>
          <p:nvPr userDrawn="1"/>
        </p:nvSpPr>
        <p:spPr bwMode="auto">
          <a:xfrm>
            <a:off x="5073650" y="1588"/>
            <a:ext cx="2697163" cy="6858000"/>
          </a:xfrm>
          <a:custGeom>
            <a:avLst/>
            <a:gdLst>
              <a:gd name="T0" fmla="*/ 1416 w 1416"/>
              <a:gd name="T1" fmla="*/ 3600 h 3600"/>
              <a:gd name="T2" fmla="*/ 804 w 1416"/>
              <a:gd name="T3" fmla="*/ 1129 h 3600"/>
              <a:gd name="T4" fmla="*/ 0 w 1416"/>
              <a:gd name="T5" fmla="*/ 0 h 3600"/>
            </a:gdLst>
            <a:ahLst/>
            <a:cxnLst>
              <a:cxn ang="0">
                <a:pos x="T0" y="T1"/>
              </a:cxn>
              <a:cxn ang="0">
                <a:pos x="T2" y="T3"/>
              </a:cxn>
              <a:cxn ang="0">
                <a:pos x="T4" y="T5"/>
              </a:cxn>
            </a:cxnLst>
            <a:rect l="0" t="0" r="r" b="b"/>
            <a:pathLst>
              <a:path w="1416" h="3600">
                <a:moveTo>
                  <a:pt x="1416" y="3600"/>
                </a:moveTo>
                <a:cubicBezTo>
                  <a:pt x="1411" y="2706"/>
                  <a:pt x="1190" y="1864"/>
                  <a:pt x="804" y="1129"/>
                </a:cubicBezTo>
                <a:cubicBezTo>
                  <a:pt x="611" y="762"/>
                  <a:pt x="311" y="313"/>
                  <a:pt x="0" y="0"/>
                </a:cubicBezTo>
              </a:path>
            </a:pathLst>
          </a:custGeom>
          <a:noFill/>
          <a:ln w="9525" cap="flat">
            <a:solidFill>
              <a:schemeClr val="bg2">
                <a:lumMod val="9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899" tIns="60949" rIns="121899" bIns="60949" numCol="1" anchor="t" anchorCtr="0" compatLnSpc="1">
            <a:prstTxWarp prst="textNoShape">
              <a:avLst/>
            </a:prstTxWarp>
          </a:bodyPr>
          <a:lstStyle/>
          <a:p>
            <a:pPr lvl="0"/>
            <a:endParaRPr lang="en-US" dirty="0"/>
          </a:p>
        </p:txBody>
      </p:sp>
      <p:sp>
        <p:nvSpPr>
          <p:cNvPr id="27" name="line1"/>
          <p:cNvSpPr>
            <a:spLocks/>
          </p:cNvSpPr>
          <p:nvPr userDrawn="1"/>
        </p:nvSpPr>
        <p:spPr bwMode="auto">
          <a:xfrm>
            <a:off x="3370263" y="1335088"/>
            <a:ext cx="5772150" cy="5524500"/>
          </a:xfrm>
          <a:custGeom>
            <a:avLst/>
            <a:gdLst>
              <a:gd name="T0" fmla="*/ 3030 w 3030"/>
              <a:gd name="T1" fmla="*/ 0 h 2900"/>
              <a:gd name="T2" fmla="*/ 0 w 3030"/>
              <a:gd name="T3" fmla="*/ 2900 h 2900"/>
            </a:gdLst>
            <a:ahLst/>
            <a:cxnLst>
              <a:cxn ang="0">
                <a:pos x="T0" y="T1"/>
              </a:cxn>
              <a:cxn ang="0">
                <a:pos x="T2" y="T3"/>
              </a:cxn>
            </a:cxnLst>
            <a:rect l="0" t="0" r="r" b="b"/>
            <a:pathLst>
              <a:path w="3030" h="2900">
                <a:moveTo>
                  <a:pt x="3030" y="0"/>
                </a:moveTo>
                <a:cubicBezTo>
                  <a:pt x="1496" y="151"/>
                  <a:pt x="259" y="1353"/>
                  <a:pt x="0" y="2900"/>
                </a:cubicBezTo>
              </a:path>
            </a:pathLst>
          </a:custGeom>
          <a:noFill/>
          <a:ln w="9525" cap="flat">
            <a:solidFill>
              <a:schemeClr val="bg2">
                <a:lumMod val="9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899" tIns="60949" rIns="121899" bIns="60949" numCol="1" anchor="t" anchorCtr="0" compatLnSpc="1">
            <a:prstTxWarp prst="textNoShape">
              <a:avLst/>
            </a:prstTxWarp>
          </a:bodyPr>
          <a:lstStyle/>
          <a:p>
            <a:pPr lvl="0"/>
            <a:endParaRPr lang="en-US" dirty="0"/>
          </a:p>
        </p:txBody>
      </p:sp>
      <p:sp>
        <p:nvSpPr>
          <p:cNvPr id="28" name="Orange Dot"/>
          <p:cNvSpPr>
            <a:spLocks noChangeArrowheads="1"/>
          </p:cNvSpPr>
          <p:nvPr userDrawn="1"/>
        </p:nvSpPr>
        <p:spPr bwMode="auto">
          <a:xfrm>
            <a:off x="6543299" y="2093513"/>
            <a:ext cx="128016" cy="124884"/>
          </a:xfrm>
          <a:prstGeom prst="ellipse">
            <a:avLst/>
          </a:prstGeom>
          <a:solidFill>
            <a:schemeClr val="accent1"/>
          </a:solidFill>
          <a:ln>
            <a:noFill/>
          </a:ln>
        </p:spPr>
        <p:txBody>
          <a:bodyPr vert="horz" wrap="square" lIns="121899" tIns="60949" rIns="121899" bIns="60949" numCol="1" anchor="t" anchorCtr="0" compatLnSpc="1">
            <a:prstTxWarp prst="textNoShape">
              <a:avLst/>
            </a:prstTxWarp>
          </a:bodyPr>
          <a:lstStyle/>
          <a:p>
            <a:endParaRPr lang="en-US" dirty="0"/>
          </a:p>
        </p:txBody>
      </p:sp>
      <p:sp>
        <p:nvSpPr>
          <p:cNvPr id="29" name="dark blue bar"/>
          <p:cNvSpPr/>
          <p:nvPr userDrawn="1"/>
        </p:nvSpPr>
        <p:spPr bwMode="gray">
          <a:xfrm>
            <a:off x="0" y="6748272"/>
            <a:ext cx="7772400" cy="109728"/>
          </a:xfrm>
          <a:prstGeom prst="rect">
            <a:avLst/>
          </a:prstGeom>
          <a:solidFill>
            <a:schemeClr val="tx2"/>
          </a:solidFill>
          <a:ln w="12700" cap="sq" algn="ctr">
            <a:noFill/>
            <a:miter lim="800000"/>
            <a:headEnd/>
            <a:tailEnd/>
          </a:ln>
          <a:effectLst/>
        </p:spPr>
        <p:txBody>
          <a:bodyPr wrap="square" lIns="0" tIns="60949" rIns="0" bIns="60949" spcCol="0" rtlCol="0" anchor="ctr"/>
          <a:lstStyle/>
          <a:p>
            <a:pPr algn="ctr">
              <a:spcBef>
                <a:spcPts val="1440"/>
              </a:spcBef>
            </a:pPr>
            <a:endParaRPr lang="en-US" sz="2100" b="1" dirty="0">
              <a:solidFill>
                <a:schemeClr val="bg1"/>
              </a:solidFill>
              <a:latin typeface="+mn-lt"/>
            </a:endParaRPr>
          </a:p>
        </p:txBody>
      </p:sp>
      <p:sp>
        <p:nvSpPr>
          <p:cNvPr id="30" name="orange bar"/>
          <p:cNvSpPr/>
          <p:nvPr userDrawn="1"/>
        </p:nvSpPr>
        <p:spPr bwMode="gray">
          <a:xfrm flipH="1">
            <a:off x="7772400" y="6748272"/>
            <a:ext cx="1371598" cy="109728"/>
          </a:xfrm>
          <a:prstGeom prst="rect">
            <a:avLst/>
          </a:prstGeom>
          <a:solidFill>
            <a:schemeClr val="accent1"/>
          </a:solidFill>
          <a:ln w="12700" cap="sq" algn="ctr">
            <a:noFill/>
            <a:miter lim="800000"/>
            <a:headEnd/>
            <a:tailEnd/>
          </a:ln>
          <a:effectLst/>
        </p:spPr>
        <p:txBody>
          <a:bodyPr wrap="square" lIns="0" tIns="60949" rIns="0" bIns="60949" spcCol="0" rtlCol="0" anchor="ctr"/>
          <a:lstStyle/>
          <a:p>
            <a:pPr algn="ctr">
              <a:spcBef>
                <a:spcPts val="1440"/>
              </a:spcBef>
            </a:pPr>
            <a:endParaRPr lang="en-US" sz="2100" b="1" dirty="0">
              <a:solidFill>
                <a:schemeClr val="bg1"/>
              </a:solidFill>
              <a:latin typeface="+mn-lt"/>
            </a:endParaRPr>
          </a:p>
        </p:txBody>
      </p:sp>
      <p:pic>
        <p:nvPicPr>
          <p:cNvPr id="31" name="Picture 22" descr="D:\Working\CCC\Brand\CCC-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00999" y="6189028"/>
            <a:ext cx="914400" cy="382231"/>
          </a:xfrm>
          <a:prstGeom prst="rect">
            <a:avLst/>
          </a:prstGeom>
          <a:noFill/>
          <a:extLst>
            <a:ext uri="{909E8E84-426E-40DD-AFC4-6F175D3DCCD1}">
              <a14:hiddenFill xmlns:a14="http://schemas.microsoft.com/office/drawing/2010/main">
                <a:solidFill>
                  <a:srgbClr val="FFFFFF"/>
                </a:solidFill>
              </a14:hiddenFill>
            </a:ext>
          </a:extLst>
        </p:spPr>
      </p:pic>
      <p:sp>
        <p:nvSpPr>
          <p:cNvPr id="26" name="Shape 3" hidden="1"/>
          <p:cNvSpPr>
            <a:spLocks/>
          </p:cNvSpPr>
          <p:nvPr userDrawn="1"/>
        </p:nvSpPr>
        <p:spPr bwMode="gray">
          <a:xfrm>
            <a:off x="7111074" y="1154114"/>
            <a:ext cx="2034117" cy="5705475"/>
          </a:xfrm>
          <a:custGeom>
            <a:avLst/>
            <a:gdLst>
              <a:gd name="T0" fmla="*/ 0 w 1423"/>
              <a:gd name="T1" fmla="*/ 443 h 2995"/>
              <a:gd name="T2" fmla="*/ 654 w 1423"/>
              <a:gd name="T3" fmla="*/ 2995 h 2995"/>
              <a:gd name="T4" fmla="*/ 1423 w 1423"/>
              <a:gd name="T5" fmla="*/ 2995 h 2995"/>
              <a:gd name="T6" fmla="*/ 1423 w 1423"/>
              <a:gd name="T7" fmla="*/ 0 h 2995"/>
              <a:gd name="T8" fmla="*/ 0 w 1423"/>
              <a:gd name="T9" fmla="*/ 443 h 2995"/>
            </a:gdLst>
            <a:ahLst/>
            <a:cxnLst>
              <a:cxn ang="0">
                <a:pos x="T0" y="T1"/>
              </a:cxn>
              <a:cxn ang="0">
                <a:pos x="T2" y="T3"/>
              </a:cxn>
              <a:cxn ang="0">
                <a:pos x="T4" y="T5"/>
              </a:cxn>
              <a:cxn ang="0">
                <a:pos x="T6" y="T7"/>
              </a:cxn>
              <a:cxn ang="0">
                <a:pos x="T8" y="T9"/>
              </a:cxn>
            </a:cxnLst>
            <a:rect l="0" t="0" r="r" b="b"/>
            <a:pathLst>
              <a:path w="1423" h="2995">
                <a:moveTo>
                  <a:pt x="0" y="443"/>
                </a:moveTo>
                <a:cubicBezTo>
                  <a:pt x="413" y="1203"/>
                  <a:pt x="649" y="2072"/>
                  <a:pt x="654" y="2995"/>
                </a:cubicBezTo>
                <a:cubicBezTo>
                  <a:pt x="1423" y="2995"/>
                  <a:pt x="1423" y="2995"/>
                  <a:pt x="1423" y="2995"/>
                </a:cubicBezTo>
                <a:cubicBezTo>
                  <a:pt x="1423" y="0"/>
                  <a:pt x="1423" y="0"/>
                  <a:pt x="1423" y="0"/>
                </a:cubicBezTo>
                <a:cubicBezTo>
                  <a:pt x="910" y="49"/>
                  <a:pt x="429" y="204"/>
                  <a:pt x="0" y="44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Shape2" hidden="1"/>
          <p:cNvSpPr>
            <a:spLocks/>
          </p:cNvSpPr>
          <p:nvPr userDrawn="1"/>
        </p:nvSpPr>
        <p:spPr bwMode="gray">
          <a:xfrm>
            <a:off x="4521201" y="1998133"/>
            <a:ext cx="3522663" cy="4861984"/>
          </a:xfrm>
          <a:custGeom>
            <a:avLst/>
            <a:gdLst>
              <a:gd name="T0" fmla="*/ 0 w 2466"/>
              <a:gd name="T1" fmla="*/ 2552 h 2552"/>
              <a:gd name="T2" fmla="*/ 2466 w 2466"/>
              <a:gd name="T3" fmla="*/ 2552 h 2552"/>
              <a:gd name="T4" fmla="*/ 1812 w 2466"/>
              <a:gd name="T5" fmla="*/ 0 h 2552"/>
              <a:gd name="T6" fmla="*/ 0 w 2466"/>
              <a:gd name="T7" fmla="*/ 2552 h 2552"/>
            </a:gdLst>
            <a:ahLst/>
            <a:cxnLst>
              <a:cxn ang="0">
                <a:pos x="T0" y="T1"/>
              </a:cxn>
              <a:cxn ang="0">
                <a:pos x="T2" y="T3"/>
              </a:cxn>
              <a:cxn ang="0">
                <a:pos x="T4" y="T5"/>
              </a:cxn>
              <a:cxn ang="0">
                <a:pos x="T6" y="T7"/>
              </a:cxn>
            </a:cxnLst>
            <a:rect l="0" t="0" r="r" b="b"/>
            <a:pathLst>
              <a:path w="2466" h="2552">
                <a:moveTo>
                  <a:pt x="0" y="2552"/>
                </a:moveTo>
                <a:cubicBezTo>
                  <a:pt x="2466" y="2552"/>
                  <a:pt x="2466" y="2552"/>
                  <a:pt x="2466" y="2552"/>
                </a:cubicBezTo>
                <a:cubicBezTo>
                  <a:pt x="2461" y="1629"/>
                  <a:pt x="2225" y="760"/>
                  <a:pt x="1812" y="0"/>
                </a:cubicBezTo>
                <a:cubicBezTo>
                  <a:pt x="873" y="525"/>
                  <a:pt x="190" y="1454"/>
                  <a:pt x="0" y="2552"/>
                </a:cubicBezTo>
                <a:close/>
              </a:path>
            </a:pathLst>
          </a:custGeom>
          <a:solidFill>
            <a:schemeClr val="bg1"/>
          </a:solidFill>
          <a:ln>
            <a:noFill/>
          </a:ln>
        </p:spPr>
        <p:txBody>
          <a:bodyPr vert="horz" wrap="square" lIns="121899" tIns="60949" rIns="121899" bIns="60949" numCol="1" anchor="t" anchorCtr="0" compatLnSpc="1">
            <a:prstTxWarp prst="textNoShape">
              <a:avLst/>
            </a:prstTxWarp>
          </a:bodyPr>
          <a:lstStyle/>
          <a:p>
            <a:endParaRPr lang="en-US" dirty="0"/>
          </a:p>
        </p:txBody>
      </p:sp>
      <p:sp>
        <p:nvSpPr>
          <p:cNvPr id="16" name="Shape1" hidden="1"/>
          <p:cNvSpPr>
            <a:spLocks/>
          </p:cNvSpPr>
          <p:nvPr userDrawn="1"/>
        </p:nvSpPr>
        <p:spPr bwMode="gray">
          <a:xfrm>
            <a:off x="-1588" y="2117"/>
            <a:ext cx="9144001" cy="6858000"/>
          </a:xfrm>
          <a:custGeom>
            <a:avLst/>
            <a:gdLst>
              <a:gd name="T0" fmla="*/ 6400 w 6400"/>
              <a:gd name="T1" fmla="*/ 605 h 3600"/>
              <a:gd name="T2" fmla="*/ 6400 w 6400"/>
              <a:gd name="T3" fmla="*/ 0 h 3600"/>
              <a:gd name="T4" fmla="*/ 0 w 6400"/>
              <a:gd name="T5" fmla="*/ 0 h 3600"/>
              <a:gd name="T6" fmla="*/ 0 w 6400"/>
              <a:gd name="T7" fmla="*/ 3600 h 3600"/>
              <a:gd name="T8" fmla="*/ 3165 w 6400"/>
              <a:gd name="T9" fmla="*/ 3600 h 3600"/>
              <a:gd name="T10" fmla="*/ 6400 w 6400"/>
              <a:gd name="T11" fmla="*/ 605 h 3600"/>
            </a:gdLst>
            <a:ahLst/>
            <a:cxnLst>
              <a:cxn ang="0">
                <a:pos x="T0" y="T1"/>
              </a:cxn>
              <a:cxn ang="0">
                <a:pos x="T2" y="T3"/>
              </a:cxn>
              <a:cxn ang="0">
                <a:pos x="T4" y="T5"/>
              </a:cxn>
              <a:cxn ang="0">
                <a:pos x="T6" y="T7"/>
              </a:cxn>
              <a:cxn ang="0">
                <a:pos x="T8" y="T9"/>
              </a:cxn>
              <a:cxn ang="0">
                <a:pos x="T10" y="T11"/>
              </a:cxn>
            </a:cxnLst>
            <a:rect l="0" t="0" r="r" b="b"/>
            <a:pathLst>
              <a:path w="6400" h="3600">
                <a:moveTo>
                  <a:pt x="6400" y="605"/>
                </a:moveTo>
                <a:cubicBezTo>
                  <a:pt x="6400" y="0"/>
                  <a:pt x="6400" y="0"/>
                  <a:pt x="6400" y="0"/>
                </a:cubicBezTo>
                <a:cubicBezTo>
                  <a:pt x="0" y="0"/>
                  <a:pt x="0" y="0"/>
                  <a:pt x="0" y="0"/>
                </a:cubicBezTo>
                <a:cubicBezTo>
                  <a:pt x="0" y="3600"/>
                  <a:pt x="0" y="3600"/>
                  <a:pt x="0" y="3600"/>
                </a:cubicBezTo>
                <a:cubicBezTo>
                  <a:pt x="3165" y="3600"/>
                  <a:pt x="3165" y="3600"/>
                  <a:pt x="3165" y="3600"/>
                </a:cubicBezTo>
                <a:cubicBezTo>
                  <a:pt x="3441" y="2002"/>
                  <a:pt x="4762" y="762"/>
                  <a:pt x="6400" y="605"/>
                </a:cubicBezTo>
                <a:close/>
              </a:path>
            </a:pathLst>
          </a:custGeom>
          <a:solidFill>
            <a:schemeClr val="bg1"/>
          </a:solidFill>
          <a:ln>
            <a:noFill/>
          </a:ln>
        </p:spPr>
        <p:txBody>
          <a:bodyPr vert="horz" wrap="square" lIns="121899" tIns="60949" rIns="121899" bIns="60949" numCol="1" anchor="t" anchorCtr="0" compatLnSpc="1">
            <a:prstTxWarp prst="textNoShape">
              <a:avLst/>
            </a:prstTxWarp>
          </a:bodyPr>
          <a:lstStyle/>
          <a:p>
            <a:endParaRPr lang="en-US" dirty="0"/>
          </a:p>
        </p:txBody>
      </p:sp>
      <p:sp>
        <p:nvSpPr>
          <p:cNvPr id="10" name="Content Placeholder 9"/>
          <p:cNvSpPr>
            <a:spLocks noGrp="1"/>
          </p:cNvSpPr>
          <p:nvPr>
            <p:ph sz="quarter" idx="12"/>
          </p:nvPr>
        </p:nvSpPr>
        <p:spPr>
          <a:xfrm>
            <a:off x="5029200" y="3337560"/>
            <a:ext cx="3657600" cy="2834640"/>
          </a:xfrm>
          <a:noFill/>
          <a:ln w="12700" cap="sq" algn="ctr">
            <a:noFill/>
            <a:miter lim="800000"/>
            <a:headEnd/>
            <a:tailEnd/>
          </a:ln>
          <a:effectLst/>
        </p:spPr>
        <p:txBody>
          <a:bodyPr wrap="square" rtlCol="0" anchor="ctr" anchorCtr="0">
            <a:noAutofit/>
          </a:bodyPr>
          <a:lstStyle>
            <a:lvl1pPr marL="0" indent="0">
              <a:buNone/>
              <a:defRPr lang="en-US" sz="3200" kern="1200" cap="all" dirty="0" smtClean="0">
                <a:solidFill>
                  <a:schemeClr val="accent2"/>
                </a:solidFill>
                <a:latin typeface="+mn-lt"/>
                <a:ea typeface="+mn-ea"/>
                <a:cs typeface="+mn-cs"/>
              </a:defRPr>
            </a:lvl1pPr>
            <a:lvl2pPr marL="0" indent="0" algn="l" rtl="0" fontAlgn="base">
              <a:lnSpc>
                <a:spcPct val="95000"/>
              </a:lnSpc>
              <a:spcBef>
                <a:spcPts val="600"/>
              </a:spcBef>
              <a:spcAft>
                <a:spcPct val="0"/>
              </a:spcAft>
              <a:buNone/>
              <a:defRPr lang="en-US" sz="3200" kern="1200" cap="all" dirty="0" smtClean="0">
                <a:solidFill>
                  <a:schemeClr val="accent2"/>
                </a:solidFill>
                <a:latin typeface="+mn-lt"/>
                <a:ea typeface="+mn-ea"/>
                <a:cs typeface="+mn-cs"/>
              </a:defRPr>
            </a:lvl2pPr>
            <a:lvl3pPr marL="1588" indent="0" algn="l" rtl="0" fontAlgn="base">
              <a:lnSpc>
                <a:spcPct val="95000"/>
              </a:lnSpc>
              <a:spcBef>
                <a:spcPts val="600"/>
              </a:spcBef>
              <a:spcAft>
                <a:spcPct val="0"/>
              </a:spcAft>
              <a:buNone/>
              <a:defRPr lang="en-US" sz="3200" kern="1200" cap="all" dirty="0" smtClean="0">
                <a:solidFill>
                  <a:schemeClr val="accent2"/>
                </a:solidFill>
                <a:latin typeface="+mn-lt"/>
                <a:ea typeface="+mn-ea"/>
                <a:cs typeface="+mn-cs"/>
              </a:defRPr>
            </a:lvl3pPr>
            <a:lvl4pPr marL="1588" indent="0" algn="l" rtl="0" fontAlgn="base">
              <a:lnSpc>
                <a:spcPct val="95000"/>
              </a:lnSpc>
              <a:spcBef>
                <a:spcPts val="600"/>
              </a:spcBef>
              <a:spcAft>
                <a:spcPct val="0"/>
              </a:spcAft>
              <a:buNone/>
              <a:defRPr lang="en-US" sz="3200" kern="1200" cap="all" dirty="0" smtClean="0">
                <a:solidFill>
                  <a:schemeClr val="accent2"/>
                </a:solidFill>
                <a:latin typeface="+mn-lt"/>
                <a:ea typeface="+mn-ea"/>
                <a:cs typeface="+mn-cs"/>
              </a:defRPr>
            </a:lvl4pPr>
            <a:lvl5pPr marL="1588" indent="0" algn="l" rtl="0" fontAlgn="base">
              <a:lnSpc>
                <a:spcPct val="95000"/>
              </a:lnSpc>
              <a:spcBef>
                <a:spcPts val="600"/>
              </a:spcBef>
              <a:spcAft>
                <a:spcPct val="0"/>
              </a:spcAft>
              <a:buNone/>
              <a:defRPr lang="en-US" sz="3200" kern="1200" cap="all" dirty="0">
                <a:solidFill>
                  <a:schemeClr val="accent2"/>
                </a:solidFill>
                <a:latin typeface="+mn-lt"/>
                <a:ea typeface="+mn-ea"/>
                <a:cs typeface="+mn-cs"/>
              </a:defRPr>
            </a:lvl5pPr>
          </a:lstStyle>
          <a:p>
            <a:pPr lvl="0">
              <a:spcBef>
                <a:spcPts val="600"/>
              </a:spcBef>
            </a:pPr>
            <a:r>
              <a:rPr lang="en-US"/>
              <a:t>Click to edit Master text styles</a:t>
            </a:r>
          </a:p>
        </p:txBody>
      </p:sp>
      <p:sp>
        <p:nvSpPr>
          <p:cNvPr id="7" name="Slide Number Placeholder 6"/>
          <p:cNvSpPr>
            <a:spLocks noGrp="1"/>
          </p:cNvSpPr>
          <p:nvPr>
            <p:ph type="sldNum" sz="quarter" idx="15"/>
          </p:nvPr>
        </p:nvSpPr>
        <p:spPr/>
        <p:txBody>
          <a:bodyPr/>
          <a:lstStyle/>
          <a:p>
            <a:pPr eaLnBrk="0" hangingPunct="0">
              <a:lnSpc>
                <a:spcPct val="100000"/>
              </a:lnSpc>
              <a:spcBef>
                <a:spcPct val="0"/>
              </a:spcBef>
              <a:tabLst>
                <a:tab pos="228600" algn="l"/>
              </a:tabLst>
            </a:pPr>
            <a:fld id="{5A055CDC-B9DA-4064-88D0-E9FDAB0DBE74}" type="slidenum">
              <a:rPr lang="en-US" smtClean="0"/>
              <a:pPr eaLnBrk="0" hangingPunct="0">
                <a:lnSpc>
                  <a:spcPct val="100000"/>
                </a:lnSpc>
                <a:spcBef>
                  <a:spcPct val="0"/>
                </a:spcBef>
                <a:tabLst>
                  <a:tab pos="228600" algn="l"/>
                </a:tabLst>
              </a:pPr>
              <a:t>‹#›</a:t>
            </a:fld>
            <a:endParaRPr lang="en-US" dirty="0"/>
          </a:p>
        </p:txBody>
      </p:sp>
      <p:cxnSp>
        <p:nvCxnSpPr>
          <p:cNvPr id="17" name="Straight Connector 16"/>
          <p:cNvCxnSpPr/>
          <p:nvPr userDrawn="1"/>
        </p:nvCxnSpPr>
        <p:spPr bwMode="gray">
          <a:xfrm flipV="1">
            <a:off x="7769225" y="6173787"/>
            <a:ext cx="0" cy="411480"/>
          </a:xfrm>
          <a:prstGeom prst="line">
            <a:avLst/>
          </a:prstGeom>
          <a:solidFill>
            <a:schemeClr val="accent2"/>
          </a:solidFill>
          <a:ln w="12700" cap="sq" cmpd="sng" algn="ctr">
            <a:solidFill>
              <a:schemeClr val="bg2"/>
            </a:solidFill>
            <a:prstDash val="solid"/>
            <a:round/>
            <a:headEnd type="none" w="med" len="med"/>
            <a:tailEnd type="none" w="med" len="med"/>
          </a:ln>
          <a:effectLst/>
        </p:spPr>
      </p:cxnSp>
      <p:pic>
        <p:nvPicPr>
          <p:cNvPr id="18" name="Picture 2" descr="D:\Working\CCC\17640 CCC PPT Template Concepts\powerpoint\raster\RightsDirect-Logo.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21243"/>
          <a:stretch/>
        </p:blipFill>
        <p:spPr bwMode="auto">
          <a:xfrm>
            <a:off x="6446884" y="6239890"/>
            <a:ext cx="1085144" cy="359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4470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spTree>
      <p:nvGrpSpPr>
        <p:cNvPr id="1" name=""/>
        <p:cNvGrpSpPr/>
        <p:nvPr/>
      </p:nvGrpSpPr>
      <p:grpSpPr>
        <a:xfrm>
          <a:off x="0" y="0"/>
          <a:ext cx="0" cy="0"/>
          <a:chOff x="0" y="0"/>
          <a:chExt cx="0" cy="0"/>
        </a:xfrm>
      </p:grpSpPr>
      <p:sp>
        <p:nvSpPr>
          <p:cNvPr id="22" name="Shape 3"/>
          <p:cNvSpPr>
            <a:spLocks/>
          </p:cNvSpPr>
          <p:nvPr userDrawn="1"/>
        </p:nvSpPr>
        <p:spPr bwMode="auto">
          <a:xfrm>
            <a:off x="6604000" y="1335088"/>
            <a:ext cx="2538413" cy="5524500"/>
          </a:xfrm>
          <a:custGeom>
            <a:avLst/>
            <a:gdLst>
              <a:gd name="T0" fmla="*/ 0 w 1332"/>
              <a:gd name="T1" fmla="*/ 429 h 2900"/>
              <a:gd name="T2" fmla="*/ 612 w 1332"/>
              <a:gd name="T3" fmla="*/ 2900 h 2900"/>
              <a:gd name="T4" fmla="*/ 1332 w 1332"/>
              <a:gd name="T5" fmla="*/ 2900 h 2900"/>
              <a:gd name="T6" fmla="*/ 1332 w 1332"/>
              <a:gd name="T7" fmla="*/ 0 h 2900"/>
              <a:gd name="T8" fmla="*/ 0 w 1332"/>
              <a:gd name="T9" fmla="*/ 429 h 2900"/>
            </a:gdLst>
            <a:ahLst/>
            <a:cxnLst>
              <a:cxn ang="0">
                <a:pos x="T0" y="T1"/>
              </a:cxn>
              <a:cxn ang="0">
                <a:pos x="T2" y="T3"/>
              </a:cxn>
              <a:cxn ang="0">
                <a:pos x="T4" y="T5"/>
              </a:cxn>
              <a:cxn ang="0">
                <a:pos x="T6" y="T7"/>
              </a:cxn>
              <a:cxn ang="0">
                <a:pos x="T8" y="T9"/>
              </a:cxn>
            </a:cxnLst>
            <a:rect l="0" t="0" r="r" b="b"/>
            <a:pathLst>
              <a:path w="1332" h="2900">
                <a:moveTo>
                  <a:pt x="0" y="429"/>
                </a:moveTo>
                <a:cubicBezTo>
                  <a:pt x="386" y="1164"/>
                  <a:pt x="607" y="2006"/>
                  <a:pt x="612" y="2900"/>
                </a:cubicBezTo>
                <a:cubicBezTo>
                  <a:pt x="1332" y="2900"/>
                  <a:pt x="1332" y="2900"/>
                  <a:pt x="1332" y="2900"/>
                </a:cubicBezTo>
                <a:cubicBezTo>
                  <a:pt x="1332" y="0"/>
                  <a:pt x="1332" y="0"/>
                  <a:pt x="1332" y="0"/>
                </a:cubicBezTo>
                <a:cubicBezTo>
                  <a:pt x="852" y="48"/>
                  <a:pt x="401" y="198"/>
                  <a:pt x="0" y="429"/>
                </a:cubicBezTo>
                <a:close/>
              </a:path>
            </a:pathLst>
          </a:custGeom>
          <a:noFill/>
          <a:ln w="9525"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899" tIns="60949" rIns="121899" bIns="60949" numCol="1" anchor="t" anchorCtr="0" compatLnSpc="1">
            <a:prstTxWarp prst="textNoShape">
              <a:avLst/>
            </a:prstTxWarp>
          </a:bodyPr>
          <a:lstStyle/>
          <a:p>
            <a:pPr lvl="0"/>
            <a:endParaRPr lang="en-US" dirty="0"/>
          </a:p>
        </p:txBody>
      </p:sp>
      <p:sp>
        <p:nvSpPr>
          <p:cNvPr id="25" name="Shape 2"/>
          <p:cNvSpPr>
            <a:spLocks/>
          </p:cNvSpPr>
          <p:nvPr userDrawn="1"/>
        </p:nvSpPr>
        <p:spPr bwMode="auto">
          <a:xfrm>
            <a:off x="3370263" y="2152650"/>
            <a:ext cx="4400550" cy="4706938"/>
          </a:xfrm>
          <a:custGeom>
            <a:avLst/>
            <a:gdLst>
              <a:gd name="T0" fmla="*/ 0 w 2310"/>
              <a:gd name="T1" fmla="*/ 2471 h 2471"/>
              <a:gd name="T2" fmla="*/ 2310 w 2310"/>
              <a:gd name="T3" fmla="*/ 2471 h 2471"/>
              <a:gd name="T4" fmla="*/ 1698 w 2310"/>
              <a:gd name="T5" fmla="*/ 0 h 2471"/>
              <a:gd name="T6" fmla="*/ 0 w 2310"/>
              <a:gd name="T7" fmla="*/ 2471 h 2471"/>
            </a:gdLst>
            <a:ahLst/>
            <a:cxnLst>
              <a:cxn ang="0">
                <a:pos x="T0" y="T1"/>
              </a:cxn>
              <a:cxn ang="0">
                <a:pos x="T2" y="T3"/>
              </a:cxn>
              <a:cxn ang="0">
                <a:pos x="T4" y="T5"/>
              </a:cxn>
              <a:cxn ang="0">
                <a:pos x="T6" y="T7"/>
              </a:cxn>
            </a:cxnLst>
            <a:rect l="0" t="0" r="r" b="b"/>
            <a:pathLst>
              <a:path w="2310" h="2471">
                <a:moveTo>
                  <a:pt x="0" y="2471"/>
                </a:moveTo>
                <a:cubicBezTo>
                  <a:pt x="2310" y="2471"/>
                  <a:pt x="2310" y="2471"/>
                  <a:pt x="2310" y="2471"/>
                </a:cubicBezTo>
                <a:cubicBezTo>
                  <a:pt x="2305" y="1577"/>
                  <a:pt x="2084" y="735"/>
                  <a:pt x="1698" y="0"/>
                </a:cubicBezTo>
                <a:cubicBezTo>
                  <a:pt x="817" y="508"/>
                  <a:pt x="178" y="1408"/>
                  <a:pt x="0" y="2471"/>
                </a:cubicBez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28" name="Shape 1"/>
          <p:cNvSpPr>
            <a:spLocks/>
          </p:cNvSpPr>
          <p:nvPr userDrawn="1"/>
        </p:nvSpPr>
        <p:spPr bwMode="auto">
          <a:xfrm>
            <a:off x="-1588" y="1588"/>
            <a:ext cx="9144000" cy="6858000"/>
          </a:xfrm>
          <a:custGeom>
            <a:avLst/>
            <a:gdLst>
              <a:gd name="T0" fmla="*/ 4800 w 4800"/>
              <a:gd name="T1" fmla="*/ 700 h 3600"/>
              <a:gd name="T2" fmla="*/ 4800 w 4800"/>
              <a:gd name="T3" fmla="*/ 0 h 3600"/>
              <a:gd name="T4" fmla="*/ 0 w 4800"/>
              <a:gd name="T5" fmla="*/ 0 h 3600"/>
              <a:gd name="T6" fmla="*/ 0 w 4800"/>
              <a:gd name="T7" fmla="*/ 3600 h 3600"/>
              <a:gd name="T8" fmla="*/ 1770 w 4800"/>
              <a:gd name="T9" fmla="*/ 3600 h 3600"/>
              <a:gd name="T10" fmla="*/ 4800 w 4800"/>
              <a:gd name="T11" fmla="*/ 700 h 3600"/>
            </a:gdLst>
            <a:ahLst/>
            <a:cxnLst>
              <a:cxn ang="0">
                <a:pos x="T0" y="T1"/>
              </a:cxn>
              <a:cxn ang="0">
                <a:pos x="T2" y="T3"/>
              </a:cxn>
              <a:cxn ang="0">
                <a:pos x="T4" y="T5"/>
              </a:cxn>
              <a:cxn ang="0">
                <a:pos x="T6" y="T7"/>
              </a:cxn>
              <a:cxn ang="0">
                <a:pos x="T8" y="T9"/>
              </a:cxn>
              <a:cxn ang="0">
                <a:pos x="T10" y="T11"/>
              </a:cxn>
            </a:cxnLst>
            <a:rect l="0" t="0" r="r" b="b"/>
            <a:pathLst>
              <a:path w="4800" h="3600">
                <a:moveTo>
                  <a:pt x="4800" y="700"/>
                </a:moveTo>
                <a:cubicBezTo>
                  <a:pt x="4800" y="0"/>
                  <a:pt x="4800" y="0"/>
                  <a:pt x="4800" y="0"/>
                </a:cubicBezTo>
                <a:cubicBezTo>
                  <a:pt x="0" y="0"/>
                  <a:pt x="0" y="0"/>
                  <a:pt x="0" y="0"/>
                </a:cubicBezTo>
                <a:cubicBezTo>
                  <a:pt x="0" y="3600"/>
                  <a:pt x="0" y="3600"/>
                  <a:pt x="0" y="3600"/>
                </a:cubicBezTo>
                <a:cubicBezTo>
                  <a:pt x="1770" y="3600"/>
                  <a:pt x="1770" y="3600"/>
                  <a:pt x="1770" y="3600"/>
                </a:cubicBezTo>
                <a:cubicBezTo>
                  <a:pt x="2029" y="2053"/>
                  <a:pt x="3266" y="851"/>
                  <a:pt x="4800" y="700"/>
                </a:cubicBezTo>
                <a:close/>
              </a:path>
            </a:pathLst>
          </a:custGeom>
          <a:solidFill>
            <a:schemeClr val="bg1">
              <a:alpha val="96000"/>
            </a:schemeClr>
          </a:solidFill>
          <a:ln>
            <a:noFill/>
          </a:ln>
        </p:spPr>
        <p:txBody>
          <a:bodyPr vert="horz" wrap="square" lIns="121899" tIns="60949" rIns="121899" bIns="60949" numCol="1" anchor="t" anchorCtr="0" compatLnSpc="1">
            <a:prstTxWarp prst="textNoShape">
              <a:avLst/>
            </a:prstTxWarp>
          </a:bodyPr>
          <a:lstStyle/>
          <a:p>
            <a:pPr lvl="0"/>
            <a:endParaRPr lang="en-US" dirty="0"/>
          </a:p>
        </p:txBody>
      </p:sp>
      <p:sp>
        <p:nvSpPr>
          <p:cNvPr id="29" name="line2"/>
          <p:cNvSpPr>
            <a:spLocks/>
          </p:cNvSpPr>
          <p:nvPr userDrawn="1"/>
        </p:nvSpPr>
        <p:spPr bwMode="auto">
          <a:xfrm>
            <a:off x="5073650" y="1588"/>
            <a:ext cx="2697163" cy="6858000"/>
          </a:xfrm>
          <a:custGeom>
            <a:avLst/>
            <a:gdLst>
              <a:gd name="T0" fmla="*/ 1416 w 1416"/>
              <a:gd name="T1" fmla="*/ 3600 h 3600"/>
              <a:gd name="T2" fmla="*/ 804 w 1416"/>
              <a:gd name="T3" fmla="*/ 1129 h 3600"/>
              <a:gd name="T4" fmla="*/ 0 w 1416"/>
              <a:gd name="T5" fmla="*/ 0 h 3600"/>
            </a:gdLst>
            <a:ahLst/>
            <a:cxnLst>
              <a:cxn ang="0">
                <a:pos x="T0" y="T1"/>
              </a:cxn>
              <a:cxn ang="0">
                <a:pos x="T2" y="T3"/>
              </a:cxn>
              <a:cxn ang="0">
                <a:pos x="T4" y="T5"/>
              </a:cxn>
            </a:cxnLst>
            <a:rect l="0" t="0" r="r" b="b"/>
            <a:pathLst>
              <a:path w="1416" h="3600">
                <a:moveTo>
                  <a:pt x="1416" y="3600"/>
                </a:moveTo>
                <a:cubicBezTo>
                  <a:pt x="1411" y="2706"/>
                  <a:pt x="1190" y="1864"/>
                  <a:pt x="804" y="1129"/>
                </a:cubicBezTo>
                <a:cubicBezTo>
                  <a:pt x="611" y="762"/>
                  <a:pt x="311" y="313"/>
                  <a:pt x="0" y="0"/>
                </a:cubicBezTo>
              </a:path>
            </a:pathLst>
          </a:custGeom>
          <a:noFill/>
          <a:ln w="9525" cap="flat">
            <a:solidFill>
              <a:schemeClr val="bg2">
                <a:lumMod val="9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899" tIns="60949" rIns="121899" bIns="60949" numCol="1" anchor="t" anchorCtr="0" compatLnSpc="1">
            <a:prstTxWarp prst="textNoShape">
              <a:avLst/>
            </a:prstTxWarp>
          </a:bodyPr>
          <a:lstStyle/>
          <a:p>
            <a:pPr lvl="0"/>
            <a:endParaRPr lang="en-US" dirty="0"/>
          </a:p>
        </p:txBody>
      </p:sp>
      <p:sp>
        <p:nvSpPr>
          <p:cNvPr id="30" name="line1"/>
          <p:cNvSpPr>
            <a:spLocks/>
          </p:cNvSpPr>
          <p:nvPr userDrawn="1"/>
        </p:nvSpPr>
        <p:spPr bwMode="auto">
          <a:xfrm>
            <a:off x="3370263" y="1335088"/>
            <a:ext cx="5772150" cy="5524500"/>
          </a:xfrm>
          <a:custGeom>
            <a:avLst/>
            <a:gdLst>
              <a:gd name="T0" fmla="*/ 3030 w 3030"/>
              <a:gd name="T1" fmla="*/ 0 h 2900"/>
              <a:gd name="T2" fmla="*/ 0 w 3030"/>
              <a:gd name="T3" fmla="*/ 2900 h 2900"/>
            </a:gdLst>
            <a:ahLst/>
            <a:cxnLst>
              <a:cxn ang="0">
                <a:pos x="T0" y="T1"/>
              </a:cxn>
              <a:cxn ang="0">
                <a:pos x="T2" y="T3"/>
              </a:cxn>
            </a:cxnLst>
            <a:rect l="0" t="0" r="r" b="b"/>
            <a:pathLst>
              <a:path w="3030" h="2900">
                <a:moveTo>
                  <a:pt x="3030" y="0"/>
                </a:moveTo>
                <a:cubicBezTo>
                  <a:pt x="1496" y="151"/>
                  <a:pt x="259" y="1353"/>
                  <a:pt x="0" y="2900"/>
                </a:cubicBezTo>
              </a:path>
            </a:pathLst>
          </a:custGeom>
          <a:noFill/>
          <a:ln w="9525" cap="flat">
            <a:solidFill>
              <a:schemeClr val="bg2">
                <a:lumMod val="9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899" tIns="60949" rIns="121899" bIns="60949" numCol="1" anchor="t" anchorCtr="0" compatLnSpc="1">
            <a:prstTxWarp prst="textNoShape">
              <a:avLst/>
            </a:prstTxWarp>
          </a:bodyPr>
          <a:lstStyle/>
          <a:p>
            <a:pPr lvl="0"/>
            <a:endParaRPr lang="en-US" dirty="0"/>
          </a:p>
        </p:txBody>
      </p:sp>
      <p:sp>
        <p:nvSpPr>
          <p:cNvPr id="31" name="Orange Dot"/>
          <p:cNvSpPr>
            <a:spLocks noChangeArrowheads="1"/>
          </p:cNvSpPr>
          <p:nvPr userDrawn="1"/>
        </p:nvSpPr>
        <p:spPr bwMode="auto">
          <a:xfrm>
            <a:off x="6543299" y="2093513"/>
            <a:ext cx="128016" cy="124884"/>
          </a:xfrm>
          <a:prstGeom prst="ellipse">
            <a:avLst/>
          </a:prstGeom>
          <a:solidFill>
            <a:schemeClr val="accent1"/>
          </a:solidFill>
          <a:ln>
            <a:noFill/>
          </a:ln>
        </p:spPr>
        <p:txBody>
          <a:bodyPr vert="horz" wrap="square" lIns="121899" tIns="60949" rIns="121899" bIns="60949" numCol="1" anchor="t" anchorCtr="0" compatLnSpc="1">
            <a:prstTxWarp prst="textNoShape">
              <a:avLst/>
            </a:prstTxWarp>
          </a:bodyPr>
          <a:lstStyle/>
          <a:p>
            <a:endParaRPr lang="en-US" dirty="0"/>
          </a:p>
        </p:txBody>
      </p:sp>
      <p:sp>
        <p:nvSpPr>
          <p:cNvPr id="32" name="dark blue bar"/>
          <p:cNvSpPr/>
          <p:nvPr userDrawn="1"/>
        </p:nvSpPr>
        <p:spPr bwMode="gray">
          <a:xfrm>
            <a:off x="0" y="6748272"/>
            <a:ext cx="7772400" cy="109728"/>
          </a:xfrm>
          <a:prstGeom prst="rect">
            <a:avLst/>
          </a:prstGeom>
          <a:solidFill>
            <a:schemeClr val="tx2"/>
          </a:solidFill>
          <a:ln w="12700" cap="sq" algn="ctr">
            <a:noFill/>
            <a:miter lim="800000"/>
            <a:headEnd/>
            <a:tailEnd/>
          </a:ln>
          <a:effectLst/>
        </p:spPr>
        <p:txBody>
          <a:bodyPr wrap="square" lIns="0" tIns="60949" rIns="0" bIns="60949" spcCol="0" rtlCol="0" anchor="ctr"/>
          <a:lstStyle/>
          <a:p>
            <a:pPr algn="ctr">
              <a:spcBef>
                <a:spcPts val="1440"/>
              </a:spcBef>
            </a:pPr>
            <a:endParaRPr lang="en-US" sz="2100" b="1" dirty="0">
              <a:solidFill>
                <a:schemeClr val="bg1"/>
              </a:solidFill>
              <a:latin typeface="+mn-lt"/>
            </a:endParaRPr>
          </a:p>
        </p:txBody>
      </p:sp>
      <p:sp>
        <p:nvSpPr>
          <p:cNvPr id="33" name="orange bar"/>
          <p:cNvSpPr/>
          <p:nvPr userDrawn="1"/>
        </p:nvSpPr>
        <p:spPr bwMode="gray">
          <a:xfrm flipH="1">
            <a:off x="7772400" y="6748272"/>
            <a:ext cx="1371598" cy="109728"/>
          </a:xfrm>
          <a:prstGeom prst="rect">
            <a:avLst/>
          </a:prstGeom>
          <a:solidFill>
            <a:schemeClr val="accent1"/>
          </a:solidFill>
          <a:ln w="12700" cap="sq" algn="ctr">
            <a:noFill/>
            <a:miter lim="800000"/>
            <a:headEnd/>
            <a:tailEnd/>
          </a:ln>
          <a:effectLst/>
        </p:spPr>
        <p:txBody>
          <a:bodyPr wrap="square" lIns="0" tIns="60949" rIns="0" bIns="60949" spcCol="0" rtlCol="0" anchor="ctr"/>
          <a:lstStyle/>
          <a:p>
            <a:pPr algn="ctr">
              <a:spcBef>
                <a:spcPts val="1440"/>
              </a:spcBef>
            </a:pPr>
            <a:endParaRPr lang="en-US" sz="2100" b="1" dirty="0">
              <a:solidFill>
                <a:schemeClr val="bg1"/>
              </a:solidFill>
              <a:latin typeface="+mn-lt"/>
            </a:endParaRPr>
          </a:p>
        </p:txBody>
      </p:sp>
      <p:sp>
        <p:nvSpPr>
          <p:cNvPr id="2" name="Title 1"/>
          <p:cNvSpPr>
            <a:spLocks noGrp="1"/>
          </p:cNvSpPr>
          <p:nvPr>
            <p:ph type="title"/>
          </p:nvPr>
        </p:nvSpPr>
        <p:spPr>
          <a:xfrm>
            <a:off x="548783" y="1737360"/>
            <a:ext cx="4572000" cy="1554480"/>
          </a:xfrm>
        </p:spPr>
        <p:txBody>
          <a:bodyPr lIns="91440" tIns="45720" rIns="91440" bIns="45720" anchor="b" anchorCtr="0"/>
          <a:lstStyle>
            <a:lvl1pPr>
              <a:defRPr>
                <a:solidFill>
                  <a:schemeClr val="tx2"/>
                </a:solidFill>
              </a:defRPr>
            </a:lvl1pPr>
          </a:lstStyle>
          <a:p>
            <a:r>
              <a:rPr lang="en-US"/>
              <a:t>Click to edit Master title style</a:t>
            </a:r>
          </a:p>
        </p:txBody>
      </p:sp>
      <p:sp>
        <p:nvSpPr>
          <p:cNvPr id="5" name="Text Placeholder 4"/>
          <p:cNvSpPr>
            <a:spLocks noGrp="1"/>
          </p:cNvSpPr>
          <p:nvPr>
            <p:ph type="body" sz="quarter" idx="10"/>
          </p:nvPr>
        </p:nvSpPr>
        <p:spPr>
          <a:xfrm>
            <a:off x="548783" y="3337560"/>
            <a:ext cx="4023360" cy="914400"/>
          </a:xfrm>
          <a:noFill/>
          <a:ln w="9525">
            <a:noFill/>
            <a:miter lim="800000"/>
            <a:headEnd/>
            <a:tailEnd/>
          </a:ln>
          <a:effectLst/>
        </p:spPr>
        <p:txBody>
          <a:bodyPr vert="horz" wrap="square" lIns="91440" tIns="45720" rIns="91440" bIns="45720" numCol="1" anchor="t" anchorCtr="0" compatLnSpc="1">
            <a:prstTxWarp prst="textNoShape">
              <a:avLst/>
            </a:prstTxWarp>
          </a:bodyPr>
          <a:lstStyle>
            <a:lvl1pPr marL="287338" indent="-287338">
              <a:buNone/>
              <a:defRPr lang="en-US" sz="2400" cap="all" baseline="0" dirty="0" smtClean="0">
                <a:solidFill>
                  <a:schemeClr val="accent2"/>
                </a:solidFill>
              </a:defRPr>
            </a:lvl1pPr>
          </a:lstStyle>
          <a:p>
            <a:pPr marL="0" lvl="0" indent="0"/>
            <a:r>
              <a:rPr lang="en-US"/>
              <a:t>Edit Master text styles</a:t>
            </a:r>
          </a:p>
        </p:txBody>
      </p:sp>
      <p:sp>
        <p:nvSpPr>
          <p:cNvPr id="24" name="Text Box 12"/>
          <p:cNvSpPr txBox="1">
            <a:spLocks noChangeArrowheads="1"/>
          </p:cNvSpPr>
          <p:nvPr userDrawn="1"/>
        </p:nvSpPr>
        <p:spPr bwMode="gray">
          <a:xfrm>
            <a:off x="456128" y="6400800"/>
            <a:ext cx="685979" cy="457200"/>
          </a:xfrm>
          <a:prstGeom prst="rect">
            <a:avLst/>
          </a:prstGeom>
          <a:noFill/>
          <a:ln w="9525" algn="ctr">
            <a:noFill/>
            <a:miter lim="800000"/>
            <a:headEnd/>
            <a:tailEnd/>
          </a:ln>
          <a:effectLst/>
        </p:spPr>
        <p:txBody>
          <a:bodyPr wrap="none" lIns="91440" tIns="45720" rIns="91440" bIns="45720"/>
          <a:lstStyle/>
          <a:p>
            <a:pPr algn="l" eaLnBrk="0" hangingPunct="0">
              <a:lnSpc>
                <a:spcPct val="100000"/>
              </a:lnSpc>
              <a:spcBef>
                <a:spcPct val="0"/>
              </a:spcBef>
            </a:pPr>
            <a:r>
              <a:rPr lang="en-US" sz="1000" dirty="0">
                <a:solidFill>
                  <a:schemeClr val="accent6"/>
                </a:solidFill>
                <a:cs typeface="Arial" charset="0"/>
              </a:rPr>
              <a:t>© 2017 CCC</a:t>
            </a:r>
            <a:endParaRPr lang="en-US" sz="1000" dirty="0">
              <a:solidFill>
                <a:schemeClr val="accent6"/>
              </a:solidFill>
            </a:endParaRPr>
          </a:p>
        </p:txBody>
      </p:sp>
      <p:sp>
        <p:nvSpPr>
          <p:cNvPr id="27" name="Text Placeholder 2"/>
          <p:cNvSpPr>
            <a:spLocks noGrp="1"/>
          </p:cNvSpPr>
          <p:nvPr>
            <p:ph type="body" idx="1"/>
          </p:nvPr>
        </p:nvSpPr>
        <p:spPr bwMode="gray">
          <a:xfrm>
            <a:off x="548782" y="4389120"/>
            <a:ext cx="3657600" cy="640080"/>
          </a:xfrm>
          <a:noFill/>
          <a:ln w="9525">
            <a:noFill/>
            <a:miter lim="800000"/>
            <a:headEnd/>
            <a:tailEnd/>
          </a:ln>
          <a:effectLst/>
        </p:spPr>
        <p:txBody>
          <a:bodyPr vert="horz" wrap="square" lIns="91440" tIns="45720" rIns="91440" bIns="45720" numCol="1" anchor="t" anchorCtr="0" compatLnSpc="1">
            <a:prstTxWarp prst="textNoShape">
              <a:avLst/>
            </a:prstTxWarp>
          </a:bodyPr>
          <a:lstStyle>
            <a:lvl1pPr marL="182880" indent="-182880">
              <a:buNone/>
              <a:defRPr lang="en-US" sz="1400" b="0" cap="all" baseline="0" dirty="0" smtClean="0">
                <a:solidFill>
                  <a:schemeClr val="tx1">
                    <a:lumMod val="50000"/>
                    <a:lumOff val="50000"/>
                  </a:schemeClr>
                </a:solidFill>
              </a:defRPr>
            </a:lvl1pPr>
          </a:lstStyle>
          <a:p>
            <a:pPr marL="0" lvl="0" indent="0">
              <a:spcBef>
                <a:spcPts val="600"/>
              </a:spcBef>
            </a:pPr>
            <a:r>
              <a:rPr lang="en-US"/>
              <a:t>Edit Master text styles</a:t>
            </a:r>
          </a:p>
        </p:txBody>
      </p:sp>
      <p:pic>
        <p:nvPicPr>
          <p:cNvPr id="21" name="CCC logo" descr="D:\Working\CCC\Brand\CCC-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1980" y="914400"/>
            <a:ext cx="1603366" cy="670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0029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Layout 2">
    <p:spTree>
      <p:nvGrpSpPr>
        <p:cNvPr id="1" name=""/>
        <p:cNvGrpSpPr/>
        <p:nvPr/>
      </p:nvGrpSpPr>
      <p:grpSpPr>
        <a:xfrm>
          <a:off x="0" y="0"/>
          <a:ext cx="0" cy="0"/>
          <a:chOff x="0" y="0"/>
          <a:chExt cx="0" cy="0"/>
        </a:xfrm>
      </p:grpSpPr>
      <p:sp>
        <p:nvSpPr>
          <p:cNvPr id="18" name="Picture Placeholder 3"/>
          <p:cNvSpPr>
            <a:spLocks noGrp="1"/>
          </p:cNvSpPr>
          <p:nvPr>
            <p:ph type="pic" sz="quarter" idx="11"/>
          </p:nvPr>
        </p:nvSpPr>
        <p:spPr>
          <a:xfrm>
            <a:off x="0" y="969962"/>
            <a:ext cx="8686800" cy="5888037"/>
          </a:xfrm>
        </p:spPr>
        <p:txBody>
          <a:bodyPr/>
          <a:lstStyle/>
          <a:p>
            <a:endParaRPr lang="en-US" dirty="0"/>
          </a:p>
        </p:txBody>
      </p:sp>
      <p:sp>
        <p:nvSpPr>
          <p:cNvPr id="19" name="Shape 1"/>
          <p:cNvSpPr>
            <a:spLocks/>
          </p:cNvSpPr>
          <p:nvPr userDrawn="1"/>
        </p:nvSpPr>
        <p:spPr bwMode="auto">
          <a:xfrm flipH="1">
            <a:off x="-1587" y="1588"/>
            <a:ext cx="9144000" cy="6858000"/>
          </a:xfrm>
          <a:custGeom>
            <a:avLst/>
            <a:gdLst>
              <a:gd name="T0" fmla="*/ 4800 w 4800"/>
              <a:gd name="T1" fmla="*/ 700 h 3600"/>
              <a:gd name="T2" fmla="*/ 4800 w 4800"/>
              <a:gd name="T3" fmla="*/ 0 h 3600"/>
              <a:gd name="T4" fmla="*/ 0 w 4800"/>
              <a:gd name="T5" fmla="*/ 0 h 3600"/>
              <a:gd name="T6" fmla="*/ 0 w 4800"/>
              <a:gd name="T7" fmla="*/ 3600 h 3600"/>
              <a:gd name="T8" fmla="*/ 1770 w 4800"/>
              <a:gd name="T9" fmla="*/ 3600 h 3600"/>
              <a:gd name="T10" fmla="*/ 4800 w 4800"/>
              <a:gd name="T11" fmla="*/ 700 h 3600"/>
            </a:gdLst>
            <a:ahLst/>
            <a:cxnLst>
              <a:cxn ang="0">
                <a:pos x="T0" y="T1"/>
              </a:cxn>
              <a:cxn ang="0">
                <a:pos x="T2" y="T3"/>
              </a:cxn>
              <a:cxn ang="0">
                <a:pos x="T4" y="T5"/>
              </a:cxn>
              <a:cxn ang="0">
                <a:pos x="T6" y="T7"/>
              </a:cxn>
              <a:cxn ang="0">
                <a:pos x="T8" y="T9"/>
              </a:cxn>
              <a:cxn ang="0">
                <a:pos x="T10" y="T11"/>
              </a:cxn>
            </a:cxnLst>
            <a:rect l="0" t="0" r="r" b="b"/>
            <a:pathLst>
              <a:path w="4800" h="3600">
                <a:moveTo>
                  <a:pt x="4800" y="700"/>
                </a:moveTo>
                <a:cubicBezTo>
                  <a:pt x="4800" y="0"/>
                  <a:pt x="4800" y="0"/>
                  <a:pt x="4800" y="0"/>
                </a:cubicBezTo>
                <a:cubicBezTo>
                  <a:pt x="0" y="0"/>
                  <a:pt x="0" y="0"/>
                  <a:pt x="0" y="0"/>
                </a:cubicBezTo>
                <a:cubicBezTo>
                  <a:pt x="0" y="3600"/>
                  <a:pt x="0" y="3600"/>
                  <a:pt x="0" y="3600"/>
                </a:cubicBezTo>
                <a:cubicBezTo>
                  <a:pt x="1770" y="3600"/>
                  <a:pt x="1770" y="3600"/>
                  <a:pt x="1770" y="3600"/>
                </a:cubicBezTo>
                <a:cubicBezTo>
                  <a:pt x="2029" y="2053"/>
                  <a:pt x="3266" y="851"/>
                  <a:pt x="4800" y="700"/>
                </a:cubicBezTo>
                <a:close/>
              </a:path>
            </a:pathLst>
          </a:custGeom>
          <a:solidFill>
            <a:schemeClr val="bg1"/>
          </a:solidFill>
          <a:ln>
            <a:noFill/>
          </a:ln>
        </p:spPr>
        <p:txBody>
          <a:bodyPr vert="horz" wrap="square" lIns="121899" tIns="60949" rIns="121899" bIns="60949" numCol="1" anchor="t" anchorCtr="0" compatLnSpc="1">
            <a:prstTxWarp prst="textNoShape">
              <a:avLst/>
            </a:prstTxWarp>
          </a:bodyPr>
          <a:lstStyle/>
          <a:p>
            <a:pPr lvl="0"/>
            <a:endParaRPr lang="en-US" dirty="0"/>
          </a:p>
        </p:txBody>
      </p:sp>
      <p:sp>
        <p:nvSpPr>
          <p:cNvPr id="20" name="line2"/>
          <p:cNvSpPr>
            <a:spLocks/>
          </p:cNvSpPr>
          <p:nvPr userDrawn="1"/>
        </p:nvSpPr>
        <p:spPr bwMode="auto">
          <a:xfrm flipH="1">
            <a:off x="1373187" y="1588"/>
            <a:ext cx="2697163" cy="6858000"/>
          </a:xfrm>
          <a:custGeom>
            <a:avLst/>
            <a:gdLst>
              <a:gd name="T0" fmla="*/ 1416 w 1416"/>
              <a:gd name="T1" fmla="*/ 3600 h 3600"/>
              <a:gd name="T2" fmla="*/ 804 w 1416"/>
              <a:gd name="T3" fmla="*/ 1129 h 3600"/>
              <a:gd name="T4" fmla="*/ 0 w 1416"/>
              <a:gd name="T5" fmla="*/ 0 h 3600"/>
            </a:gdLst>
            <a:ahLst/>
            <a:cxnLst>
              <a:cxn ang="0">
                <a:pos x="T0" y="T1"/>
              </a:cxn>
              <a:cxn ang="0">
                <a:pos x="T2" y="T3"/>
              </a:cxn>
              <a:cxn ang="0">
                <a:pos x="T4" y="T5"/>
              </a:cxn>
            </a:cxnLst>
            <a:rect l="0" t="0" r="r" b="b"/>
            <a:pathLst>
              <a:path w="1416" h="3600">
                <a:moveTo>
                  <a:pt x="1416" y="3600"/>
                </a:moveTo>
                <a:cubicBezTo>
                  <a:pt x="1411" y="2706"/>
                  <a:pt x="1190" y="1864"/>
                  <a:pt x="804" y="1129"/>
                </a:cubicBezTo>
                <a:cubicBezTo>
                  <a:pt x="611" y="762"/>
                  <a:pt x="311" y="313"/>
                  <a:pt x="0" y="0"/>
                </a:cubicBezTo>
              </a:path>
            </a:pathLst>
          </a:custGeom>
          <a:noFill/>
          <a:ln w="9525" cap="flat">
            <a:solidFill>
              <a:schemeClr val="bg2">
                <a:lumMod val="9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899" tIns="60949" rIns="121899" bIns="60949" numCol="1" anchor="t" anchorCtr="0" compatLnSpc="1">
            <a:prstTxWarp prst="textNoShape">
              <a:avLst/>
            </a:prstTxWarp>
          </a:bodyPr>
          <a:lstStyle/>
          <a:p>
            <a:pPr lvl="0"/>
            <a:endParaRPr lang="en-US" dirty="0"/>
          </a:p>
        </p:txBody>
      </p:sp>
      <p:sp>
        <p:nvSpPr>
          <p:cNvPr id="23" name="line1"/>
          <p:cNvSpPr>
            <a:spLocks/>
          </p:cNvSpPr>
          <p:nvPr userDrawn="1"/>
        </p:nvSpPr>
        <p:spPr bwMode="auto">
          <a:xfrm flipH="1">
            <a:off x="1587" y="1335088"/>
            <a:ext cx="5772150" cy="5524500"/>
          </a:xfrm>
          <a:custGeom>
            <a:avLst/>
            <a:gdLst>
              <a:gd name="T0" fmla="*/ 3030 w 3030"/>
              <a:gd name="T1" fmla="*/ 0 h 2900"/>
              <a:gd name="T2" fmla="*/ 0 w 3030"/>
              <a:gd name="T3" fmla="*/ 2900 h 2900"/>
            </a:gdLst>
            <a:ahLst/>
            <a:cxnLst>
              <a:cxn ang="0">
                <a:pos x="T0" y="T1"/>
              </a:cxn>
              <a:cxn ang="0">
                <a:pos x="T2" y="T3"/>
              </a:cxn>
            </a:cxnLst>
            <a:rect l="0" t="0" r="r" b="b"/>
            <a:pathLst>
              <a:path w="3030" h="2900">
                <a:moveTo>
                  <a:pt x="3030" y="0"/>
                </a:moveTo>
                <a:cubicBezTo>
                  <a:pt x="1496" y="151"/>
                  <a:pt x="259" y="1353"/>
                  <a:pt x="0" y="2900"/>
                </a:cubicBezTo>
              </a:path>
            </a:pathLst>
          </a:custGeom>
          <a:noFill/>
          <a:ln w="9525" cap="flat">
            <a:solidFill>
              <a:schemeClr val="bg2">
                <a:lumMod val="9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899" tIns="60949" rIns="121899" bIns="60949" numCol="1" anchor="t" anchorCtr="0" compatLnSpc="1">
            <a:prstTxWarp prst="textNoShape">
              <a:avLst/>
            </a:prstTxWarp>
          </a:bodyPr>
          <a:lstStyle/>
          <a:p>
            <a:pPr lvl="0"/>
            <a:endParaRPr lang="en-US" dirty="0"/>
          </a:p>
        </p:txBody>
      </p:sp>
      <p:sp>
        <p:nvSpPr>
          <p:cNvPr id="26" name="Orange Dot"/>
          <p:cNvSpPr>
            <a:spLocks noChangeArrowheads="1"/>
          </p:cNvSpPr>
          <p:nvPr userDrawn="1"/>
        </p:nvSpPr>
        <p:spPr bwMode="auto">
          <a:xfrm flipH="1">
            <a:off x="2472685" y="2093513"/>
            <a:ext cx="128016" cy="124884"/>
          </a:xfrm>
          <a:prstGeom prst="ellipse">
            <a:avLst/>
          </a:prstGeom>
          <a:solidFill>
            <a:schemeClr val="accent1"/>
          </a:solidFill>
          <a:ln>
            <a:noFill/>
          </a:ln>
        </p:spPr>
        <p:txBody>
          <a:bodyPr vert="horz" wrap="square" lIns="121899" tIns="60949" rIns="121899" bIns="60949" numCol="1" anchor="t" anchorCtr="0" compatLnSpc="1">
            <a:prstTxWarp prst="textNoShape">
              <a:avLst/>
            </a:prstTxWarp>
          </a:bodyPr>
          <a:lstStyle/>
          <a:p>
            <a:endParaRPr lang="en-US" dirty="0"/>
          </a:p>
        </p:txBody>
      </p:sp>
      <p:sp>
        <p:nvSpPr>
          <p:cNvPr id="30" name="dark blue bar"/>
          <p:cNvSpPr/>
          <p:nvPr userDrawn="1"/>
        </p:nvSpPr>
        <p:spPr bwMode="gray">
          <a:xfrm flipH="1">
            <a:off x="-2" y="6748272"/>
            <a:ext cx="5760720" cy="109728"/>
          </a:xfrm>
          <a:prstGeom prst="rect">
            <a:avLst/>
          </a:prstGeom>
          <a:solidFill>
            <a:schemeClr val="tx2"/>
          </a:solidFill>
          <a:ln w="12700" cap="sq" algn="ctr">
            <a:noFill/>
            <a:miter lim="800000"/>
            <a:headEnd/>
            <a:tailEnd/>
          </a:ln>
          <a:effectLst/>
        </p:spPr>
        <p:txBody>
          <a:bodyPr wrap="square" lIns="0" tIns="60949" rIns="0" bIns="60949" spcCol="0" rtlCol="0" anchor="ctr"/>
          <a:lstStyle/>
          <a:p>
            <a:pPr algn="ctr">
              <a:spcBef>
                <a:spcPts val="1440"/>
              </a:spcBef>
            </a:pPr>
            <a:endParaRPr lang="en-US" sz="2100" b="1" dirty="0">
              <a:solidFill>
                <a:schemeClr val="bg1"/>
              </a:solidFill>
              <a:latin typeface="+mn-lt"/>
            </a:endParaRPr>
          </a:p>
        </p:txBody>
      </p:sp>
      <p:sp>
        <p:nvSpPr>
          <p:cNvPr id="31" name="orange bar"/>
          <p:cNvSpPr/>
          <p:nvPr userDrawn="1"/>
        </p:nvSpPr>
        <p:spPr bwMode="gray">
          <a:xfrm>
            <a:off x="5760720" y="6748272"/>
            <a:ext cx="3383280" cy="109728"/>
          </a:xfrm>
          <a:prstGeom prst="rect">
            <a:avLst/>
          </a:prstGeom>
          <a:solidFill>
            <a:schemeClr val="accent1"/>
          </a:solidFill>
          <a:ln w="12700" cap="sq" algn="ctr">
            <a:noFill/>
            <a:miter lim="800000"/>
            <a:headEnd/>
            <a:tailEnd/>
          </a:ln>
          <a:effectLst/>
        </p:spPr>
        <p:txBody>
          <a:bodyPr wrap="square" lIns="0" tIns="60949" rIns="0" bIns="60949" spcCol="0" rtlCol="0" anchor="ctr"/>
          <a:lstStyle/>
          <a:p>
            <a:pPr algn="ctr">
              <a:spcBef>
                <a:spcPts val="1440"/>
              </a:spcBef>
            </a:pPr>
            <a:endParaRPr lang="en-US" sz="2100" b="1" dirty="0">
              <a:solidFill>
                <a:schemeClr val="bg1"/>
              </a:solidFill>
              <a:latin typeface="+mn-lt"/>
            </a:endParaRPr>
          </a:p>
        </p:txBody>
      </p:sp>
      <p:pic>
        <p:nvPicPr>
          <p:cNvPr id="32" name="Picture 22" descr="D:\Working\CCC\Brand\CCC-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00999" y="6189028"/>
            <a:ext cx="914400" cy="382231"/>
          </a:xfrm>
          <a:prstGeom prst="rect">
            <a:avLst/>
          </a:prstGeom>
          <a:noFill/>
          <a:extLst>
            <a:ext uri="{909E8E84-426E-40DD-AFC4-6F175D3DCCD1}">
              <a14:hiddenFill xmlns:a14="http://schemas.microsoft.com/office/drawing/2010/main">
                <a:solidFill>
                  <a:srgbClr val="FFFFFF"/>
                </a:solidFill>
              </a14:hiddenFill>
            </a:ext>
          </a:extLst>
        </p:spPr>
      </p:pic>
      <p:sp>
        <p:nvSpPr>
          <p:cNvPr id="28" name="Content Placeholder 2"/>
          <p:cNvSpPr>
            <a:spLocks noGrp="1"/>
          </p:cNvSpPr>
          <p:nvPr>
            <p:ph idx="12"/>
          </p:nvPr>
        </p:nvSpPr>
        <p:spPr bwMode="gray">
          <a:xfrm>
            <a:off x="5029200" y="2516188"/>
            <a:ext cx="36576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Text Placeholder 2"/>
          <p:cNvSpPr>
            <a:spLocks noGrp="1"/>
          </p:cNvSpPr>
          <p:nvPr>
            <p:ph type="body" idx="13"/>
          </p:nvPr>
        </p:nvSpPr>
        <p:spPr bwMode="gray">
          <a:xfrm>
            <a:off x="5029200" y="457200"/>
            <a:ext cx="3657600" cy="1828800"/>
          </a:xfrm>
        </p:spPr>
        <p:txBody>
          <a:bodyPr anchor="b" anchorCtr="0"/>
          <a:lstStyle>
            <a:lvl1pPr marL="0" indent="0" algn="l" rtl="0" fontAlgn="base">
              <a:lnSpc>
                <a:spcPct val="95000"/>
              </a:lnSpc>
              <a:spcBef>
                <a:spcPts val="600"/>
              </a:spcBef>
              <a:spcAft>
                <a:spcPct val="0"/>
              </a:spcAft>
              <a:buNone/>
              <a:defRPr lang="en-US" sz="3200" kern="1200" cap="all" dirty="0" smtClean="0">
                <a:solidFill>
                  <a:schemeClr val="accent2"/>
                </a:solidFill>
                <a:latin typeface="+mn-lt"/>
                <a:ea typeface="+mn-ea"/>
                <a:cs typeface="+mn-cs"/>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7" name="Slide Number Placeholder 6"/>
          <p:cNvSpPr>
            <a:spLocks noGrp="1"/>
          </p:cNvSpPr>
          <p:nvPr>
            <p:ph type="sldNum" sz="quarter" idx="16"/>
          </p:nvPr>
        </p:nvSpPr>
        <p:spPr/>
        <p:txBody>
          <a:bodyPr/>
          <a:lstStyle/>
          <a:p>
            <a:pPr eaLnBrk="0" hangingPunct="0">
              <a:lnSpc>
                <a:spcPct val="100000"/>
              </a:lnSpc>
              <a:spcBef>
                <a:spcPct val="0"/>
              </a:spcBef>
              <a:tabLst>
                <a:tab pos="228600" algn="l"/>
              </a:tabLst>
            </a:pPr>
            <a:fld id="{5A055CDC-B9DA-4064-88D0-E9FDAB0DBE74}" type="slidenum">
              <a:rPr lang="en-US" smtClean="0"/>
              <a:pPr eaLnBrk="0" hangingPunct="0">
                <a:lnSpc>
                  <a:spcPct val="100000"/>
                </a:lnSpc>
                <a:spcBef>
                  <a:spcPct val="0"/>
                </a:spcBef>
                <a:tabLst>
                  <a:tab pos="228600" algn="l"/>
                </a:tabLst>
              </a:pPr>
              <a:t>‹#›</a:t>
            </a:fld>
            <a:endParaRPr lang="en-US" dirty="0"/>
          </a:p>
        </p:txBody>
      </p:sp>
      <p:cxnSp>
        <p:nvCxnSpPr>
          <p:cNvPr id="13" name="Straight Connector 12"/>
          <p:cNvCxnSpPr/>
          <p:nvPr userDrawn="1"/>
        </p:nvCxnSpPr>
        <p:spPr bwMode="gray">
          <a:xfrm flipV="1">
            <a:off x="7769225" y="6173787"/>
            <a:ext cx="0" cy="411480"/>
          </a:xfrm>
          <a:prstGeom prst="line">
            <a:avLst/>
          </a:prstGeom>
          <a:solidFill>
            <a:schemeClr val="accent2"/>
          </a:solidFill>
          <a:ln w="12700" cap="sq" cmpd="sng" algn="ctr">
            <a:solidFill>
              <a:schemeClr val="bg2"/>
            </a:solidFill>
            <a:prstDash val="solid"/>
            <a:round/>
            <a:headEnd type="none" w="med" len="med"/>
            <a:tailEnd type="none" w="med" len="med"/>
          </a:ln>
          <a:effectLst/>
        </p:spPr>
      </p:cxnSp>
      <p:pic>
        <p:nvPicPr>
          <p:cNvPr id="14" name="Picture 2" descr="D:\Working\CCC\17640 CCC PPT Template Concepts\powerpoint\raster\RightsDirect-Logo.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21243"/>
          <a:stretch/>
        </p:blipFill>
        <p:spPr bwMode="auto">
          <a:xfrm>
            <a:off x="6446884" y="6239890"/>
            <a:ext cx="1085144" cy="359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3931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Date Placeholder 11"/>
          <p:cNvSpPr>
            <a:spLocks noGrp="1"/>
          </p:cNvSpPr>
          <p:nvPr>
            <p:ph type="dt" sz="half" idx="10"/>
          </p:nvPr>
        </p:nvSpPr>
        <p:spPr/>
        <p:txBody>
          <a:bodyPr/>
          <a:lstStyle/>
          <a:p>
            <a:pPr eaLnBrk="0" hangingPunct="0">
              <a:lnSpc>
                <a:spcPct val="100000"/>
              </a:lnSpc>
              <a:spcBef>
                <a:spcPct val="0"/>
              </a:spcBef>
            </a:pPr>
            <a:r>
              <a:rPr lang="en-US" dirty="0"/>
              <a:t>│     </a:t>
            </a:r>
            <a:fld id="{11CA40C5-E393-4758-9C2A-63A143240785}" type="datetime3">
              <a:rPr lang="en-US" smtClean="0"/>
              <a:t>28 April 2022</a:t>
            </a:fld>
            <a:endParaRPr lang="en-US" dirty="0"/>
          </a:p>
        </p:txBody>
      </p:sp>
      <p:sp>
        <p:nvSpPr>
          <p:cNvPr id="13" name="Footer Placeholder 12"/>
          <p:cNvSpPr>
            <a:spLocks noGrp="1"/>
          </p:cNvSpPr>
          <p:nvPr>
            <p:ph type="ftr" sz="quarter" idx="11"/>
          </p:nvPr>
        </p:nvSpPr>
        <p:spPr/>
        <p:txBody>
          <a:bodyPr/>
          <a:lstStyle/>
          <a:p>
            <a:r>
              <a:rPr lang="en-US" dirty="0"/>
              <a:t>Insert Presentation Name in Footer Field</a:t>
            </a:r>
          </a:p>
        </p:txBody>
      </p:sp>
      <p:sp>
        <p:nvSpPr>
          <p:cNvPr id="14" name="Slide Number Placeholder 13"/>
          <p:cNvSpPr>
            <a:spLocks noGrp="1"/>
          </p:cNvSpPr>
          <p:nvPr>
            <p:ph type="sldNum" sz="quarter" idx="12"/>
          </p:nvPr>
        </p:nvSpPr>
        <p:spPr/>
        <p:txBody>
          <a:bodyPr/>
          <a:lstStyle/>
          <a:p>
            <a:pPr eaLnBrk="0" hangingPunct="0">
              <a:lnSpc>
                <a:spcPct val="100000"/>
              </a:lnSpc>
              <a:spcBef>
                <a:spcPct val="0"/>
              </a:spcBef>
              <a:tabLst>
                <a:tab pos="228600" algn="l"/>
              </a:tabLst>
            </a:pPr>
            <a:fld id="{5A055CDC-B9DA-4064-88D0-E9FDAB0DBE74}" type="slidenum">
              <a:rPr lang="en-US" smtClean="0"/>
              <a:pPr eaLnBrk="0" hangingPunct="0">
                <a:lnSpc>
                  <a:spcPct val="100000"/>
                </a:lnSpc>
                <a:spcBef>
                  <a:spcPct val="0"/>
                </a:spcBef>
                <a:tabLst>
                  <a:tab pos="228600" algn="l"/>
                </a:tabLst>
              </a:pPr>
              <a:t>‹#›</a:t>
            </a:fld>
            <a:endParaRPr lang="en-US" dirty="0"/>
          </a:p>
        </p:txBody>
      </p:sp>
    </p:spTree>
    <p:extLst>
      <p:ext uri="{BB962C8B-B14F-4D97-AF65-F5344CB8AC3E}">
        <p14:creationId xmlns:p14="http://schemas.microsoft.com/office/powerpoint/2010/main" val="1152980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bwMode="white">
          <a:xfrm>
            <a:off x="0" y="1"/>
            <a:ext cx="9144000" cy="1414463"/>
          </a:xfrm>
          <a:prstGeom prst="rect">
            <a:avLst/>
          </a:prstGeom>
          <a:solidFill>
            <a:schemeClr val="bg1"/>
          </a:solidFill>
          <a:ln w="12700" cap="sq" algn="ctr">
            <a:noFill/>
            <a:miter lim="800000"/>
            <a:headEnd/>
            <a:tailEnd/>
          </a:ln>
          <a:effectLst/>
        </p:spPr>
        <p:txBody>
          <a:bodyPr wrap="square" lIns="0" rIns="0" rtlCol="0" anchor="ctr"/>
          <a:lstStyle/>
          <a:p>
            <a:pPr algn="ctr">
              <a:spcBef>
                <a:spcPts val="1080"/>
              </a:spcBef>
            </a:pPr>
            <a:endParaRPr lang="en-US" sz="1600" b="1" dirty="0">
              <a:solidFill>
                <a:schemeClr val="bg1"/>
              </a:solidFill>
              <a:latin typeface="+mn-lt"/>
            </a:endParaRPr>
          </a:p>
        </p:txBody>
      </p:sp>
      <p:sp>
        <p:nvSpPr>
          <p:cNvPr id="9" name="Date Placeholder 8"/>
          <p:cNvSpPr>
            <a:spLocks noGrp="1"/>
          </p:cNvSpPr>
          <p:nvPr>
            <p:ph type="dt" sz="half" idx="10"/>
          </p:nvPr>
        </p:nvSpPr>
        <p:spPr/>
        <p:txBody>
          <a:bodyPr/>
          <a:lstStyle/>
          <a:p>
            <a:pPr eaLnBrk="0" hangingPunct="0">
              <a:lnSpc>
                <a:spcPct val="100000"/>
              </a:lnSpc>
              <a:spcBef>
                <a:spcPct val="0"/>
              </a:spcBef>
            </a:pPr>
            <a:r>
              <a:rPr lang="en-US" dirty="0"/>
              <a:t>│     </a:t>
            </a:r>
            <a:fld id="{C0DFB219-7332-4440-A6DE-74EC5BBBCF83}" type="datetime3">
              <a:rPr lang="en-US" smtClean="0"/>
              <a:t>28 April 2022</a:t>
            </a:fld>
            <a:endParaRPr lang="en-US" dirty="0"/>
          </a:p>
        </p:txBody>
      </p:sp>
      <p:sp>
        <p:nvSpPr>
          <p:cNvPr id="10" name="Footer Placeholder 9"/>
          <p:cNvSpPr>
            <a:spLocks noGrp="1"/>
          </p:cNvSpPr>
          <p:nvPr>
            <p:ph type="ftr" sz="quarter" idx="11"/>
          </p:nvPr>
        </p:nvSpPr>
        <p:spPr/>
        <p:txBody>
          <a:bodyPr/>
          <a:lstStyle/>
          <a:p>
            <a:r>
              <a:rPr lang="en-US" dirty="0"/>
              <a:t>Insert Presentation Name in Footer Field</a:t>
            </a:r>
          </a:p>
        </p:txBody>
      </p:sp>
      <p:sp>
        <p:nvSpPr>
          <p:cNvPr id="11" name="Slide Number Placeholder 10"/>
          <p:cNvSpPr>
            <a:spLocks noGrp="1"/>
          </p:cNvSpPr>
          <p:nvPr>
            <p:ph type="sldNum" sz="quarter" idx="12"/>
          </p:nvPr>
        </p:nvSpPr>
        <p:spPr/>
        <p:txBody>
          <a:bodyPr/>
          <a:lstStyle/>
          <a:p>
            <a:pPr eaLnBrk="0" hangingPunct="0">
              <a:lnSpc>
                <a:spcPct val="100000"/>
              </a:lnSpc>
              <a:spcBef>
                <a:spcPct val="0"/>
              </a:spcBef>
              <a:tabLst>
                <a:tab pos="228600" algn="l"/>
              </a:tabLst>
            </a:pPr>
            <a:fld id="{5A055CDC-B9DA-4064-88D0-E9FDAB0DBE74}" type="slidenum">
              <a:rPr lang="en-US" smtClean="0"/>
              <a:pPr eaLnBrk="0" hangingPunct="0">
                <a:lnSpc>
                  <a:spcPct val="100000"/>
                </a:lnSpc>
                <a:spcBef>
                  <a:spcPct val="0"/>
                </a:spcBef>
                <a:tabLst>
                  <a:tab pos="228600" algn="l"/>
                </a:tabLst>
              </a:pPr>
              <a:t>‹#›</a:t>
            </a:fld>
            <a:endParaRPr lang="en-US" dirty="0"/>
          </a:p>
        </p:txBody>
      </p:sp>
    </p:spTree>
    <p:extLst>
      <p:ext uri="{BB962C8B-B14F-4D97-AF65-F5344CB8AC3E}">
        <p14:creationId xmlns:p14="http://schemas.microsoft.com/office/powerpoint/2010/main" val="1937568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4"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2451" r="2549"/>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5" name="Shape 3"/>
          <p:cNvSpPr>
            <a:spLocks/>
          </p:cNvSpPr>
          <p:nvPr userDrawn="1"/>
        </p:nvSpPr>
        <p:spPr bwMode="auto">
          <a:xfrm>
            <a:off x="6604000" y="1335088"/>
            <a:ext cx="2538413" cy="5524500"/>
          </a:xfrm>
          <a:custGeom>
            <a:avLst/>
            <a:gdLst>
              <a:gd name="T0" fmla="*/ 0 w 1332"/>
              <a:gd name="T1" fmla="*/ 429 h 2900"/>
              <a:gd name="T2" fmla="*/ 612 w 1332"/>
              <a:gd name="T3" fmla="*/ 2900 h 2900"/>
              <a:gd name="T4" fmla="*/ 1332 w 1332"/>
              <a:gd name="T5" fmla="*/ 2900 h 2900"/>
              <a:gd name="T6" fmla="*/ 1332 w 1332"/>
              <a:gd name="T7" fmla="*/ 0 h 2900"/>
              <a:gd name="T8" fmla="*/ 0 w 1332"/>
              <a:gd name="T9" fmla="*/ 429 h 2900"/>
            </a:gdLst>
            <a:ahLst/>
            <a:cxnLst>
              <a:cxn ang="0">
                <a:pos x="T0" y="T1"/>
              </a:cxn>
              <a:cxn ang="0">
                <a:pos x="T2" y="T3"/>
              </a:cxn>
              <a:cxn ang="0">
                <a:pos x="T4" y="T5"/>
              </a:cxn>
              <a:cxn ang="0">
                <a:pos x="T6" y="T7"/>
              </a:cxn>
              <a:cxn ang="0">
                <a:pos x="T8" y="T9"/>
              </a:cxn>
            </a:cxnLst>
            <a:rect l="0" t="0" r="r" b="b"/>
            <a:pathLst>
              <a:path w="1332" h="2900">
                <a:moveTo>
                  <a:pt x="0" y="429"/>
                </a:moveTo>
                <a:cubicBezTo>
                  <a:pt x="386" y="1164"/>
                  <a:pt x="607" y="2006"/>
                  <a:pt x="612" y="2900"/>
                </a:cubicBezTo>
                <a:cubicBezTo>
                  <a:pt x="1332" y="2900"/>
                  <a:pt x="1332" y="2900"/>
                  <a:pt x="1332" y="2900"/>
                </a:cubicBezTo>
                <a:cubicBezTo>
                  <a:pt x="1332" y="0"/>
                  <a:pt x="1332" y="0"/>
                  <a:pt x="1332" y="0"/>
                </a:cubicBezTo>
                <a:cubicBezTo>
                  <a:pt x="852" y="48"/>
                  <a:pt x="401" y="198"/>
                  <a:pt x="0" y="429"/>
                </a:cubicBez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27" name="Shape 1"/>
          <p:cNvSpPr>
            <a:spLocks/>
          </p:cNvSpPr>
          <p:nvPr userDrawn="1"/>
        </p:nvSpPr>
        <p:spPr bwMode="auto">
          <a:xfrm>
            <a:off x="-1588" y="1588"/>
            <a:ext cx="9144000" cy="6858000"/>
          </a:xfrm>
          <a:custGeom>
            <a:avLst/>
            <a:gdLst>
              <a:gd name="T0" fmla="*/ 4800 w 4800"/>
              <a:gd name="T1" fmla="*/ 700 h 3600"/>
              <a:gd name="T2" fmla="*/ 4800 w 4800"/>
              <a:gd name="T3" fmla="*/ 0 h 3600"/>
              <a:gd name="T4" fmla="*/ 0 w 4800"/>
              <a:gd name="T5" fmla="*/ 0 h 3600"/>
              <a:gd name="T6" fmla="*/ 0 w 4800"/>
              <a:gd name="T7" fmla="*/ 3600 h 3600"/>
              <a:gd name="T8" fmla="*/ 1770 w 4800"/>
              <a:gd name="T9" fmla="*/ 3600 h 3600"/>
              <a:gd name="T10" fmla="*/ 4800 w 4800"/>
              <a:gd name="T11" fmla="*/ 700 h 3600"/>
            </a:gdLst>
            <a:ahLst/>
            <a:cxnLst>
              <a:cxn ang="0">
                <a:pos x="T0" y="T1"/>
              </a:cxn>
              <a:cxn ang="0">
                <a:pos x="T2" y="T3"/>
              </a:cxn>
              <a:cxn ang="0">
                <a:pos x="T4" y="T5"/>
              </a:cxn>
              <a:cxn ang="0">
                <a:pos x="T6" y="T7"/>
              </a:cxn>
              <a:cxn ang="0">
                <a:pos x="T8" y="T9"/>
              </a:cxn>
              <a:cxn ang="0">
                <a:pos x="T10" y="T11"/>
              </a:cxn>
            </a:cxnLst>
            <a:rect l="0" t="0" r="r" b="b"/>
            <a:pathLst>
              <a:path w="4800" h="3600">
                <a:moveTo>
                  <a:pt x="4800" y="700"/>
                </a:moveTo>
                <a:cubicBezTo>
                  <a:pt x="4800" y="0"/>
                  <a:pt x="4800" y="0"/>
                  <a:pt x="4800" y="0"/>
                </a:cubicBezTo>
                <a:cubicBezTo>
                  <a:pt x="0" y="0"/>
                  <a:pt x="0" y="0"/>
                  <a:pt x="0" y="0"/>
                </a:cubicBezTo>
                <a:cubicBezTo>
                  <a:pt x="0" y="3600"/>
                  <a:pt x="0" y="3600"/>
                  <a:pt x="0" y="3600"/>
                </a:cubicBezTo>
                <a:cubicBezTo>
                  <a:pt x="1770" y="3600"/>
                  <a:pt x="1770" y="3600"/>
                  <a:pt x="1770" y="3600"/>
                </a:cubicBezTo>
                <a:cubicBezTo>
                  <a:pt x="2029" y="2053"/>
                  <a:pt x="3266" y="851"/>
                  <a:pt x="4800" y="700"/>
                </a:cubicBezTo>
                <a:close/>
              </a:path>
            </a:pathLst>
          </a:custGeom>
          <a:solidFill>
            <a:schemeClr val="bg1">
              <a:alpha val="96000"/>
            </a:schemeClr>
          </a:solidFill>
          <a:ln>
            <a:noFill/>
          </a:ln>
        </p:spPr>
        <p:txBody>
          <a:bodyPr vert="horz" wrap="square" lIns="121899" tIns="60949" rIns="121899" bIns="60949" numCol="1" anchor="t" anchorCtr="0" compatLnSpc="1">
            <a:prstTxWarp prst="textNoShape">
              <a:avLst/>
            </a:prstTxWarp>
          </a:bodyPr>
          <a:lstStyle/>
          <a:p>
            <a:pPr lvl="0"/>
            <a:endParaRPr lang="en-US" dirty="0"/>
          </a:p>
        </p:txBody>
      </p:sp>
      <p:sp>
        <p:nvSpPr>
          <p:cNvPr id="29" name="line2"/>
          <p:cNvSpPr>
            <a:spLocks/>
          </p:cNvSpPr>
          <p:nvPr userDrawn="1"/>
        </p:nvSpPr>
        <p:spPr bwMode="auto">
          <a:xfrm>
            <a:off x="5073650" y="1588"/>
            <a:ext cx="2697163" cy="6858000"/>
          </a:xfrm>
          <a:custGeom>
            <a:avLst/>
            <a:gdLst>
              <a:gd name="T0" fmla="*/ 1416 w 1416"/>
              <a:gd name="T1" fmla="*/ 3600 h 3600"/>
              <a:gd name="T2" fmla="*/ 804 w 1416"/>
              <a:gd name="T3" fmla="*/ 1129 h 3600"/>
              <a:gd name="T4" fmla="*/ 0 w 1416"/>
              <a:gd name="T5" fmla="*/ 0 h 3600"/>
            </a:gdLst>
            <a:ahLst/>
            <a:cxnLst>
              <a:cxn ang="0">
                <a:pos x="T0" y="T1"/>
              </a:cxn>
              <a:cxn ang="0">
                <a:pos x="T2" y="T3"/>
              </a:cxn>
              <a:cxn ang="0">
                <a:pos x="T4" y="T5"/>
              </a:cxn>
            </a:cxnLst>
            <a:rect l="0" t="0" r="r" b="b"/>
            <a:pathLst>
              <a:path w="1416" h="3600">
                <a:moveTo>
                  <a:pt x="1416" y="3600"/>
                </a:moveTo>
                <a:cubicBezTo>
                  <a:pt x="1411" y="2706"/>
                  <a:pt x="1190" y="1864"/>
                  <a:pt x="804" y="1129"/>
                </a:cubicBezTo>
                <a:cubicBezTo>
                  <a:pt x="611" y="762"/>
                  <a:pt x="311" y="313"/>
                  <a:pt x="0" y="0"/>
                </a:cubicBezTo>
              </a:path>
            </a:pathLst>
          </a:custGeom>
          <a:noFill/>
          <a:ln w="9525" cap="flat">
            <a:solidFill>
              <a:schemeClr val="bg2">
                <a:lumMod val="9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899" tIns="60949" rIns="121899" bIns="60949" numCol="1" anchor="t" anchorCtr="0" compatLnSpc="1">
            <a:prstTxWarp prst="textNoShape">
              <a:avLst/>
            </a:prstTxWarp>
          </a:bodyPr>
          <a:lstStyle/>
          <a:p>
            <a:pPr lvl="0"/>
            <a:endParaRPr lang="en-US" dirty="0"/>
          </a:p>
        </p:txBody>
      </p:sp>
      <p:sp>
        <p:nvSpPr>
          <p:cNvPr id="30" name="line1"/>
          <p:cNvSpPr>
            <a:spLocks/>
          </p:cNvSpPr>
          <p:nvPr userDrawn="1"/>
        </p:nvSpPr>
        <p:spPr bwMode="auto">
          <a:xfrm>
            <a:off x="3370263" y="1335088"/>
            <a:ext cx="5772150" cy="5524500"/>
          </a:xfrm>
          <a:custGeom>
            <a:avLst/>
            <a:gdLst>
              <a:gd name="T0" fmla="*/ 3030 w 3030"/>
              <a:gd name="T1" fmla="*/ 0 h 2900"/>
              <a:gd name="T2" fmla="*/ 0 w 3030"/>
              <a:gd name="T3" fmla="*/ 2900 h 2900"/>
            </a:gdLst>
            <a:ahLst/>
            <a:cxnLst>
              <a:cxn ang="0">
                <a:pos x="T0" y="T1"/>
              </a:cxn>
              <a:cxn ang="0">
                <a:pos x="T2" y="T3"/>
              </a:cxn>
            </a:cxnLst>
            <a:rect l="0" t="0" r="r" b="b"/>
            <a:pathLst>
              <a:path w="3030" h="2900">
                <a:moveTo>
                  <a:pt x="3030" y="0"/>
                </a:moveTo>
                <a:cubicBezTo>
                  <a:pt x="1496" y="151"/>
                  <a:pt x="259" y="1353"/>
                  <a:pt x="0" y="2900"/>
                </a:cubicBezTo>
              </a:path>
            </a:pathLst>
          </a:custGeom>
          <a:noFill/>
          <a:ln w="9525" cap="flat">
            <a:solidFill>
              <a:schemeClr val="bg2">
                <a:lumMod val="9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899" tIns="60949" rIns="121899" bIns="60949" numCol="1" anchor="t" anchorCtr="0" compatLnSpc="1">
            <a:prstTxWarp prst="textNoShape">
              <a:avLst/>
            </a:prstTxWarp>
          </a:bodyPr>
          <a:lstStyle/>
          <a:p>
            <a:pPr lvl="0"/>
            <a:endParaRPr lang="en-US" dirty="0"/>
          </a:p>
        </p:txBody>
      </p:sp>
      <p:sp>
        <p:nvSpPr>
          <p:cNvPr id="31" name="dark blue bar"/>
          <p:cNvSpPr/>
          <p:nvPr userDrawn="1"/>
        </p:nvSpPr>
        <p:spPr bwMode="gray">
          <a:xfrm>
            <a:off x="0" y="6748272"/>
            <a:ext cx="7772400" cy="109728"/>
          </a:xfrm>
          <a:prstGeom prst="rect">
            <a:avLst/>
          </a:prstGeom>
          <a:solidFill>
            <a:schemeClr val="tx2"/>
          </a:solidFill>
          <a:ln w="12700" cap="sq" algn="ctr">
            <a:noFill/>
            <a:miter lim="800000"/>
            <a:headEnd/>
            <a:tailEnd/>
          </a:ln>
          <a:effectLst/>
        </p:spPr>
        <p:txBody>
          <a:bodyPr wrap="square" lIns="0" tIns="60949" rIns="0" bIns="60949" spcCol="0" rtlCol="0" anchor="ctr"/>
          <a:lstStyle/>
          <a:p>
            <a:pPr algn="ctr">
              <a:spcBef>
                <a:spcPts val="1440"/>
              </a:spcBef>
            </a:pPr>
            <a:endParaRPr lang="en-US" sz="2100" b="1" dirty="0">
              <a:solidFill>
                <a:schemeClr val="bg1"/>
              </a:solidFill>
              <a:latin typeface="+mn-lt"/>
            </a:endParaRPr>
          </a:p>
        </p:txBody>
      </p:sp>
      <p:sp>
        <p:nvSpPr>
          <p:cNvPr id="32" name="orange bar"/>
          <p:cNvSpPr/>
          <p:nvPr userDrawn="1"/>
        </p:nvSpPr>
        <p:spPr bwMode="gray">
          <a:xfrm flipH="1">
            <a:off x="7772400" y="6748272"/>
            <a:ext cx="1371598" cy="109728"/>
          </a:xfrm>
          <a:prstGeom prst="rect">
            <a:avLst/>
          </a:prstGeom>
          <a:solidFill>
            <a:schemeClr val="accent1"/>
          </a:solidFill>
          <a:ln w="12700" cap="sq" algn="ctr">
            <a:noFill/>
            <a:miter lim="800000"/>
            <a:headEnd/>
            <a:tailEnd/>
          </a:ln>
          <a:effectLst/>
        </p:spPr>
        <p:txBody>
          <a:bodyPr wrap="square" lIns="0" tIns="60949" rIns="0" bIns="60949" spcCol="0" rtlCol="0" anchor="ctr"/>
          <a:lstStyle/>
          <a:p>
            <a:pPr algn="ctr">
              <a:spcBef>
                <a:spcPts val="1440"/>
              </a:spcBef>
            </a:pPr>
            <a:endParaRPr lang="en-US" sz="2100" b="1" dirty="0">
              <a:solidFill>
                <a:schemeClr val="bg1"/>
              </a:solidFill>
              <a:latin typeface="+mn-lt"/>
            </a:endParaRPr>
          </a:p>
        </p:txBody>
      </p:sp>
      <p:sp>
        <p:nvSpPr>
          <p:cNvPr id="15" name="Shape2" hidden="1"/>
          <p:cNvSpPr>
            <a:spLocks/>
          </p:cNvSpPr>
          <p:nvPr userDrawn="1"/>
        </p:nvSpPr>
        <p:spPr bwMode="gray">
          <a:xfrm>
            <a:off x="4521201" y="1998133"/>
            <a:ext cx="3522663" cy="4861984"/>
          </a:xfrm>
          <a:custGeom>
            <a:avLst/>
            <a:gdLst>
              <a:gd name="T0" fmla="*/ 0 w 2466"/>
              <a:gd name="T1" fmla="*/ 2552 h 2552"/>
              <a:gd name="T2" fmla="*/ 2466 w 2466"/>
              <a:gd name="T3" fmla="*/ 2552 h 2552"/>
              <a:gd name="T4" fmla="*/ 1812 w 2466"/>
              <a:gd name="T5" fmla="*/ 0 h 2552"/>
              <a:gd name="T6" fmla="*/ 0 w 2466"/>
              <a:gd name="T7" fmla="*/ 2552 h 2552"/>
            </a:gdLst>
            <a:ahLst/>
            <a:cxnLst>
              <a:cxn ang="0">
                <a:pos x="T0" y="T1"/>
              </a:cxn>
              <a:cxn ang="0">
                <a:pos x="T2" y="T3"/>
              </a:cxn>
              <a:cxn ang="0">
                <a:pos x="T4" y="T5"/>
              </a:cxn>
              <a:cxn ang="0">
                <a:pos x="T6" y="T7"/>
              </a:cxn>
            </a:cxnLst>
            <a:rect l="0" t="0" r="r" b="b"/>
            <a:pathLst>
              <a:path w="2466" h="2552">
                <a:moveTo>
                  <a:pt x="0" y="2552"/>
                </a:moveTo>
                <a:cubicBezTo>
                  <a:pt x="2466" y="2552"/>
                  <a:pt x="2466" y="2552"/>
                  <a:pt x="2466" y="2552"/>
                </a:cubicBezTo>
                <a:cubicBezTo>
                  <a:pt x="2461" y="1629"/>
                  <a:pt x="2225" y="760"/>
                  <a:pt x="1812" y="0"/>
                </a:cubicBezTo>
                <a:cubicBezTo>
                  <a:pt x="873" y="525"/>
                  <a:pt x="190" y="1454"/>
                  <a:pt x="0" y="2552"/>
                </a:cubicBezTo>
                <a:close/>
              </a:path>
            </a:pathLst>
          </a:custGeom>
          <a:solidFill>
            <a:schemeClr val="bg1">
              <a:alpha val="30000"/>
            </a:schemeClr>
          </a:solidFill>
          <a:ln>
            <a:noFill/>
          </a:ln>
        </p:spPr>
        <p:txBody>
          <a:bodyPr vert="horz" wrap="square" lIns="121899" tIns="60949" rIns="121899" bIns="60949" numCol="1" anchor="t" anchorCtr="0" compatLnSpc="1">
            <a:prstTxWarp prst="textNoShape">
              <a:avLst/>
            </a:prstTxWarp>
          </a:bodyPr>
          <a:lstStyle/>
          <a:p>
            <a:endParaRPr lang="en-US" dirty="0"/>
          </a:p>
        </p:txBody>
      </p:sp>
      <p:sp>
        <p:nvSpPr>
          <p:cNvPr id="19" name="Orange Dot" hidden="1"/>
          <p:cNvSpPr>
            <a:spLocks noChangeArrowheads="1"/>
          </p:cNvSpPr>
          <p:nvPr userDrawn="1"/>
        </p:nvSpPr>
        <p:spPr bwMode="auto">
          <a:xfrm>
            <a:off x="7062789" y="1932518"/>
            <a:ext cx="93663" cy="124884"/>
          </a:xfrm>
          <a:prstGeom prst="ellipse">
            <a:avLst/>
          </a:prstGeom>
          <a:solidFill>
            <a:schemeClr val="accent1"/>
          </a:solidFill>
          <a:ln>
            <a:noFill/>
          </a:ln>
        </p:spPr>
        <p:txBody>
          <a:bodyPr vert="horz" wrap="square" lIns="121899" tIns="60949" rIns="121899" bIns="60949" numCol="1" anchor="t" anchorCtr="0" compatLnSpc="1">
            <a:prstTxWarp prst="textNoShape">
              <a:avLst/>
            </a:prstTxWarp>
          </a:bodyPr>
          <a:lstStyle/>
          <a:p>
            <a:endParaRPr lang="en-US" dirty="0"/>
          </a:p>
        </p:txBody>
      </p:sp>
      <p:sp>
        <p:nvSpPr>
          <p:cNvPr id="2" name="Title 1"/>
          <p:cNvSpPr>
            <a:spLocks noGrp="1"/>
          </p:cNvSpPr>
          <p:nvPr>
            <p:ph type="title"/>
          </p:nvPr>
        </p:nvSpPr>
        <p:spPr>
          <a:xfrm>
            <a:off x="548783" y="1737360"/>
            <a:ext cx="4572000" cy="1554480"/>
          </a:xfrm>
        </p:spPr>
        <p:txBody>
          <a:bodyPr lIns="91440" tIns="45720" rIns="91440" bIns="45720" anchor="b" anchorCtr="0"/>
          <a:lstStyle>
            <a:lvl1pPr>
              <a:defRPr>
                <a:solidFill>
                  <a:schemeClr val="tx2"/>
                </a:solidFill>
              </a:defRPr>
            </a:lvl1pPr>
          </a:lstStyle>
          <a:p>
            <a:r>
              <a:rPr lang="en-US"/>
              <a:t>Click to edit Master title style</a:t>
            </a:r>
          </a:p>
        </p:txBody>
      </p:sp>
      <p:sp>
        <p:nvSpPr>
          <p:cNvPr id="5" name="Text Placeholder 4"/>
          <p:cNvSpPr>
            <a:spLocks noGrp="1"/>
          </p:cNvSpPr>
          <p:nvPr>
            <p:ph type="body" sz="quarter" idx="10"/>
          </p:nvPr>
        </p:nvSpPr>
        <p:spPr>
          <a:xfrm>
            <a:off x="548783" y="3337560"/>
            <a:ext cx="4023360" cy="914400"/>
          </a:xfrm>
        </p:spPr>
        <p:txBody>
          <a:bodyPr lIns="91440" tIns="45720" rIns="91440" bIns="45720"/>
          <a:lstStyle>
            <a:lvl1pPr marL="0" indent="0">
              <a:buFont typeface="Arial" panose="020B0604020202020204" pitchFamily="34" charset="0"/>
              <a:buNone/>
              <a:defRPr sz="2400" cap="all" baseline="0">
                <a:solidFill>
                  <a:schemeClr val="accent2"/>
                </a:solidFill>
              </a:defRPr>
            </a:lvl1pPr>
            <a:lvl2pPr marL="533307" indent="0">
              <a:buFontTx/>
              <a:buNone/>
              <a:defRPr/>
            </a:lvl2pPr>
            <a:lvl3pPr marL="1066613" indent="0">
              <a:buFontTx/>
              <a:buNone/>
              <a:defRPr/>
            </a:lvl3pPr>
            <a:lvl4pPr marL="1523733" indent="0">
              <a:buFontTx/>
              <a:buNone/>
              <a:defRPr/>
            </a:lvl4pPr>
            <a:lvl5pPr marL="2057040" indent="0">
              <a:buFontTx/>
              <a:buNone/>
              <a:defRPr/>
            </a:lvl5pPr>
          </a:lstStyle>
          <a:p>
            <a:pPr lvl="0"/>
            <a:r>
              <a:rPr lang="en-US"/>
              <a:t>Click to edit Master text styles</a:t>
            </a:r>
          </a:p>
        </p:txBody>
      </p:sp>
      <p:sp>
        <p:nvSpPr>
          <p:cNvPr id="28" name="Text Placeholder 2"/>
          <p:cNvSpPr>
            <a:spLocks noGrp="1"/>
          </p:cNvSpPr>
          <p:nvPr>
            <p:ph type="body" idx="1"/>
          </p:nvPr>
        </p:nvSpPr>
        <p:spPr bwMode="gray">
          <a:xfrm>
            <a:off x="548782" y="4389120"/>
            <a:ext cx="3657600" cy="640080"/>
          </a:xfrm>
          <a:noFill/>
          <a:ln w="9525">
            <a:noFill/>
            <a:miter lim="800000"/>
            <a:headEnd/>
            <a:tailEnd/>
          </a:ln>
          <a:effectLst/>
        </p:spPr>
        <p:txBody>
          <a:bodyPr vert="horz" wrap="square" lIns="91440" tIns="45720" rIns="91440" bIns="45720" numCol="1" anchor="t" anchorCtr="0" compatLnSpc="1">
            <a:prstTxWarp prst="textNoShape">
              <a:avLst/>
            </a:prstTxWarp>
          </a:bodyPr>
          <a:lstStyle>
            <a:lvl1pPr marL="182880" indent="-182880">
              <a:buNone/>
              <a:defRPr lang="en-US" sz="1400" b="0" cap="all" baseline="0" dirty="0" smtClean="0">
                <a:solidFill>
                  <a:schemeClr val="tx1">
                    <a:lumMod val="50000"/>
                    <a:lumOff val="50000"/>
                  </a:schemeClr>
                </a:solidFill>
              </a:defRPr>
            </a:lvl1pPr>
          </a:lstStyle>
          <a:p>
            <a:pPr marL="0" lvl="0" indent="0">
              <a:spcBef>
                <a:spcPts val="600"/>
              </a:spcBef>
            </a:pPr>
            <a:r>
              <a:rPr lang="en-US"/>
              <a:t>Click to edit Master text styles</a:t>
            </a:r>
          </a:p>
        </p:txBody>
      </p:sp>
      <p:sp>
        <p:nvSpPr>
          <p:cNvPr id="21" name="Text Box 12"/>
          <p:cNvSpPr txBox="1">
            <a:spLocks noChangeArrowheads="1"/>
          </p:cNvSpPr>
          <p:nvPr userDrawn="1"/>
        </p:nvSpPr>
        <p:spPr bwMode="gray">
          <a:xfrm>
            <a:off x="456128" y="6400800"/>
            <a:ext cx="685979" cy="457200"/>
          </a:xfrm>
          <a:prstGeom prst="rect">
            <a:avLst/>
          </a:prstGeom>
          <a:noFill/>
          <a:ln w="9525" algn="ctr">
            <a:noFill/>
            <a:miter lim="800000"/>
            <a:headEnd/>
            <a:tailEnd/>
          </a:ln>
          <a:effectLst/>
        </p:spPr>
        <p:txBody>
          <a:bodyPr wrap="none" lIns="91440" tIns="45720" rIns="91440" bIns="45720"/>
          <a:lstStyle/>
          <a:p>
            <a:pPr algn="l" eaLnBrk="0" hangingPunct="0">
              <a:lnSpc>
                <a:spcPct val="100000"/>
              </a:lnSpc>
              <a:spcBef>
                <a:spcPct val="0"/>
              </a:spcBef>
            </a:pPr>
            <a:r>
              <a:rPr lang="en-US" sz="1000" dirty="0">
                <a:solidFill>
                  <a:schemeClr val="accent6"/>
                </a:solidFill>
                <a:cs typeface="Arial" charset="0"/>
              </a:rPr>
              <a:t>© 2017 CCC</a:t>
            </a:r>
            <a:endParaRPr lang="en-US" sz="1000" dirty="0">
              <a:solidFill>
                <a:schemeClr val="accent6"/>
              </a:solidFill>
            </a:endParaRPr>
          </a:p>
        </p:txBody>
      </p:sp>
      <p:sp>
        <p:nvSpPr>
          <p:cNvPr id="3" name="TextBox 2"/>
          <p:cNvSpPr txBox="1"/>
          <p:nvPr userDrawn="1"/>
        </p:nvSpPr>
        <p:spPr bwMode="auto">
          <a:xfrm>
            <a:off x="-2195132" y="0"/>
            <a:ext cx="2195132" cy="2286000"/>
          </a:xfrm>
          <a:prstGeom prst="rect">
            <a:avLst/>
          </a:prstGeom>
          <a:noFill/>
          <a:ln w="12700" cap="sq" algn="ctr">
            <a:noFill/>
            <a:miter lim="800000"/>
            <a:headEnd/>
            <a:tailEnd/>
          </a:ln>
          <a:effectLst/>
        </p:spPr>
        <p:txBody>
          <a:bodyPr wrap="square" rtlCol="0" anchor="t" anchorCtr="0">
            <a:noAutofit/>
          </a:bodyPr>
          <a:lstStyle/>
          <a:p>
            <a:pPr marL="0" indent="0" algn="l">
              <a:lnSpc>
                <a:spcPct val="95000"/>
              </a:lnSpc>
              <a:spcBef>
                <a:spcPts val="800"/>
              </a:spcBef>
              <a:buClr>
                <a:schemeClr val="accent3"/>
              </a:buClr>
              <a:buFont typeface="Arial" panose="020B0604020202020204" pitchFamily="34" charset="0"/>
              <a:buNone/>
            </a:pPr>
            <a:r>
              <a:rPr lang="en-US" sz="2800" dirty="0">
                <a:solidFill>
                  <a:schemeClr val="bg1"/>
                </a:solidFill>
                <a:latin typeface="+mn-lt"/>
              </a:rPr>
              <a:t>For brand options</a:t>
            </a:r>
            <a:r>
              <a:rPr lang="en-US" sz="2800" baseline="0" dirty="0">
                <a:solidFill>
                  <a:schemeClr val="bg1"/>
                </a:solidFill>
                <a:latin typeface="+mn-lt"/>
              </a:rPr>
              <a:t> go </a:t>
            </a:r>
            <a:r>
              <a:rPr lang="en-US" sz="2800" dirty="0">
                <a:solidFill>
                  <a:schemeClr val="bg1"/>
                </a:solidFill>
                <a:latin typeface="+mn-lt"/>
              </a:rPr>
              <a:t>to the </a:t>
            </a:r>
            <a:r>
              <a:rPr lang="en-US" sz="2800" b="1" i="1" dirty="0">
                <a:solidFill>
                  <a:schemeClr val="bg1"/>
                </a:solidFill>
                <a:latin typeface="+mn-lt"/>
              </a:rPr>
              <a:t>Design</a:t>
            </a:r>
            <a:r>
              <a:rPr lang="en-US" sz="2800" dirty="0">
                <a:solidFill>
                  <a:schemeClr val="bg1"/>
                </a:solidFill>
                <a:latin typeface="+mn-lt"/>
              </a:rPr>
              <a:t> tab, </a:t>
            </a:r>
            <a:r>
              <a:rPr lang="en-US" sz="2800" b="1" i="1" dirty="0">
                <a:solidFill>
                  <a:schemeClr val="bg1"/>
                </a:solidFill>
                <a:latin typeface="+mn-lt"/>
              </a:rPr>
              <a:t>Themes</a:t>
            </a:r>
            <a:r>
              <a:rPr lang="en-US" sz="2800" dirty="0">
                <a:solidFill>
                  <a:schemeClr val="bg1"/>
                </a:solidFill>
                <a:latin typeface="+mn-lt"/>
              </a:rPr>
              <a:t> gallery.</a:t>
            </a:r>
          </a:p>
        </p:txBody>
      </p:sp>
      <p:pic>
        <p:nvPicPr>
          <p:cNvPr id="22" name="CCC logo" descr="D:\Working\CCC\Brand\CCC-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1980" y="914400"/>
            <a:ext cx="1603366" cy="670229"/>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p:cNvCxnSpPr/>
          <p:nvPr userDrawn="1"/>
        </p:nvCxnSpPr>
        <p:spPr bwMode="gray">
          <a:xfrm flipV="1">
            <a:off x="2720541" y="917117"/>
            <a:ext cx="0" cy="667512"/>
          </a:xfrm>
          <a:prstGeom prst="line">
            <a:avLst/>
          </a:prstGeom>
          <a:solidFill>
            <a:schemeClr val="accent2"/>
          </a:solidFill>
          <a:ln w="12700" cap="sq" cmpd="sng" algn="ctr">
            <a:solidFill>
              <a:schemeClr val="bg2"/>
            </a:solidFill>
            <a:prstDash val="solid"/>
            <a:round/>
            <a:headEnd type="none" w="med" len="med"/>
            <a:tailEnd type="none" w="med" len="med"/>
          </a:ln>
          <a:effectLst/>
        </p:spPr>
      </p:cxnSp>
      <p:pic>
        <p:nvPicPr>
          <p:cNvPr id="20" name="Picture 2" descr="W:\Inprogress\Copyright MASTER\17640 CCC PPT Template Concepts\client-files\IXXUS_MASTER_LOGO_368C.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100808" y="991270"/>
            <a:ext cx="1436928" cy="519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6084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spTree>
      <p:nvGrpSpPr>
        <p:cNvPr id="1" name=""/>
        <p:cNvGrpSpPr/>
        <p:nvPr/>
      </p:nvGrpSpPr>
      <p:grpSpPr>
        <a:xfrm>
          <a:off x="0" y="0"/>
          <a:ext cx="0" cy="0"/>
          <a:chOff x="0" y="0"/>
          <a:chExt cx="0" cy="0"/>
        </a:xfrm>
      </p:grpSpPr>
      <p:sp>
        <p:nvSpPr>
          <p:cNvPr id="22" name="Shape 3"/>
          <p:cNvSpPr>
            <a:spLocks/>
          </p:cNvSpPr>
          <p:nvPr userDrawn="1"/>
        </p:nvSpPr>
        <p:spPr bwMode="auto">
          <a:xfrm>
            <a:off x="6604000" y="1335088"/>
            <a:ext cx="2538413" cy="5524500"/>
          </a:xfrm>
          <a:custGeom>
            <a:avLst/>
            <a:gdLst>
              <a:gd name="T0" fmla="*/ 0 w 1332"/>
              <a:gd name="T1" fmla="*/ 429 h 2900"/>
              <a:gd name="T2" fmla="*/ 612 w 1332"/>
              <a:gd name="T3" fmla="*/ 2900 h 2900"/>
              <a:gd name="T4" fmla="*/ 1332 w 1332"/>
              <a:gd name="T5" fmla="*/ 2900 h 2900"/>
              <a:gd name="T6" fmla="*/ 1332 w 1332"/>
              <a:gd name="T7" fmla="*/ 0 h 2900"/>
              <a:gd name="T8" fmla="*/ 0 w 1332"/>
              <a:gd name="T9" fmla="*/ 429 h 2900"/>
            </a:gdLst>
            <a:ahLst/>
            <a:cxnLst>
              <a:cxn ang="0">
                <a:pos x="T0" y="T1"/>
              </a:cxn>
              <a:cxn ang="0">
                <a:pos x="T2" y="T3"/>
              </a:cxn>
              <a:cxn ang="0">
                <a:pos x="T4" y="T5"/>
              </a:cxn>
              <a:cxn ang="0">
                <a:pos x="T6" y="T7"/>
              </a:cxn>
              <a:cxn ang="0">
                <a:pos x="T8" y="T9"/>
              </a:cxn>
            </a:cxnLst>
            <a:rect l="0" t="0" r="r" b="b"/>
            <a:pathLst>
              <a:path w="1332" h="2900">
                <a:moveTo>
                  <a:pt x="0" y="429"/>
                </a:moveTo>
                <a:cubicBezTo>
                  <a:pt x="386" y="1164"/>
                  <a:pt x="607" y="2006"/>
                  <a:pt x="612" y="2900"/>
                </a:cubicBezTo>
                <a:cubicBezTo>
                  <a:pt x="1332" y="2900"/>
                  <a:pt x="1332" y="2900"/>
                  <a:pt x="1332" y="2900"/>
                </a:cubicBezTo>
                <a:cubicBezTo>
                  <a:pt x="1332" y="0"/>
                  <a:pt x="1332" y="0"/>
                  <a:pt x="1332" y="0"/>
                </a:cubicBezTo>
                <a:cubicBezTo>
                  <a:pt x="852" y="48"/>
                  <a:pt x="401" y="198"/>
                  <a:pt x="0" y="429"/>
                </a:cubicBezTo>
                <a:close/>
              </a:path>
            </a:pathLst>
          </a:custGeom>
          <a:noFill/>
          <a:ln w="9525"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899" tIns="60949" rIns="121899" bIns="60949" numCol="1" anchor="t" anchorCtr="0" compatLnSpc="1">
            <a:prstTxWarp prst="textNoShape">
              <a:avLst/>
            </a:prstTxWarp>
          </a:bodyPr>
          <a:lstStyle/>
          <a:p>
            <a:pPr lvl="0"/>
            <a:endParaRPr lang="en-US" dirty="0"/>
          </a:p>
        </p:txBody>
      </p:sp>
      <p:sp>
        <p:nvSpPr>
          <p:cNvPr id="25" name="Shape 2"/>
          <p:cNvSpPr>
            <a:spLocks/>
          </p:cNvSpPr>
          <p:nvPr userDrawn="1"/>
        </p:nvSpPr>
        <p:spPr bwMode="auto">
          <a:xfrm>
            <a:off x="3370263" y="2152650"/>
            <a:ext cx="4400550" cy="4706938"/>
          </a:xfrm>
          <a:custGeom>
            <a:avLst/>
            <a:gdLst>
              <a:gd name="T0" fmla="*/ 0 w 2310"/>
              <a:gd name="T1" fmla="*/ 2471 h 2471"/>
              <a:gd name="T2" fmla="*/ 2310 w 2310"/>
              <a:gd name="T3" fmla="*/ 2471 h 2471"/>
              <a:gd name="T4" fmla="*/ 1698 w 2310"/>
              <a:gd name="T5" fmla="*/ 0 h 2471"/>
              <a:gd name="T6" fmla="*/ 0 w 2310"/>
              <a:gd name="T7" fmla="*/ 2471 h 2471"/>
            </a:gdLst>
            <a:ahLst/>
            <a:cxnLst>
              <a:cxn ang="0">
                <a:pos x="T0" y="T1"/>
              </a:cxn>
              <a:cxn ang="0">
                <a:pos x="T2" y="T3"/>
              </a:cxn>
              <a:cxn ang="0">
                <a:pos x="T4" y="T5"/>
              </a:cxn>
              <a:cxn ang="0">
                <a:pos x="T6" y="T7"/>
              </a:cxn>
            </a:cxnLst>
            <a:rect l="0" t="0" r="r" b="b"/>
            <a:pathLst>
              <a:path w="2310" h="2471">
                <a:moveTo>
                  <a:pt x="0" y="2471"/>
                </a:moveTo>
                <a:cubicBezTo>
                  <a:pt x="2310" y="2471"/>
                  <a:pt x="2310" y="2471"/>
                  <a:pt x="2310" y="2471"/>
                </a:cubicBezTo>
                <a:cubicBezTo>
                  <a:pt x="2305" y="1577"/>
                  <a:pt x="2084" y="735"/>
                  <a:pt x="1698" y="0"/>
                </a:cubicBezTo>
                <a:cubicBezTo>
                  <a:pt x="817" y="508"/>
                  <a:pt x="178" y="1408"/>
                  <a:pt x="0" y="2471"/>
                </a:cubicBez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28" name="Shape 1"/>
          <p:cNvSpPr>
            <a:spLocks/>
          </p:cNvSpPr>
          <p:nvPr userDrawn="1"/>
        </p:nvSpPr>
        <p:spPr bwMode="auto">
          <a:xfrm>
            <a:off x="-1588" y="1588"/>
            <a:ext cx="9144000" cy="6858000"/>
          </a:xfrm>
          <a:custGeom>
            <a:avLst/>
            <a:gdLst>
              <a:gd name="T0" fmla="*/ 4800 w 4800"/>
              <a:gd name="T1" fmla="*/ 700 h 3600"/>
              <a:gd name="T2" fmla="*/ 4800 w 4800"/>
              <a:gd name="T3" fmla="*/ 0 h 3600"/>
              <a:gd name="T4" fmla="*/ 0 w 4800"/>
              <a:gd name="T5" fmla="*/ 0 h 3600"/>
              <a:gd name="T6" fmla="*/ 0 w 4800"/>
              <a:gd name="T7" fmla="*/ 3600 h 3600"/>
              <a:gd name="T8" fmla="*/ 1770 w 4800"/>
              <a:gd name="T9" fmla="*/ 3600 h 3600"/>
              <a:gd name="T10" fmla="*/ 4800 w 4800"/>
              <a:gd name="T11" fmla="*/ 700 h 3600"/>
            </a:gdLst>
            <a:ahLst/>
            <a:cxnLst>
              <a:cxn ang="0">
                <a:pos x="T0" y="T1"/>
              </a:cxn>
              <a:cxn ang="0">
                <a:pos x="T2" y="T3"/>
              </a:cxn>
              <a:cxn ang="0">
                <a:pos x="T4" y="T5"/>
              </a:cxn>
              <a:cxn ang="0">
                <a:pos x="T6" y="T7"/>
              </a:cxn>
              <a:cxn ang="0">
                <a:pos x="T8" y="T9"/>
              </a:cxn>
              <a:cxn ang="0">
                <a:pos x="T10" y="T11"/>
              </a:cxn>
            </a:cxnLst>
            <a:rect l="0" t="0" r="r" b="b"/>
            <a:pathLst>
              <a:path w="4800" h="3600">
                <a:moveTo>
                  <a:pt x="4800" y="700"/>
                </a:moveTo>
                <a:cubicBezTo>
                  <a:pt x="4800" y="0"/>
                  <a:pt x="4800" y="0"/>
                  <a:pt x="4800" y="0"/>
                </a:cubicBezTo>
                <a:cubicBezTo>
                  <a:pt x="0" y="0"/>
                  <a:pt x="0" y="0"/>
                  <a:pt x="0" y="0"/>
                </a:cubicBezTo>
                <a:cubicBezTo>
                  <a:pt x="0" y="3600"/>
                  <a:pt x="0" y="3600"/>
                  <a:pt x="0" y="3600"/>
                </a:cubicBezTo>
                <a:cubicBezTo>
                  <a:pt x="1770" y="3600"/>
                  <a:pt x="1770" y="3600"/>
                  <a:pt x="1770" y="3600"/>
                </a:cubicBezTo>
                <a:cubicBezTo>
                  <a:pt x="2029" y="2053"/>
                  <a:pt x="3266" y="851"/>
                  <a:pt x="4800" y="700"/>
                </a:cubicBezTo>
                <a:close/>
              </a:path>
            </a:pathLst>
          </a:custGeom>
          <a:solidFill>
            <a:schemeClr val="bg1">
              <a:alpha val="96000"/>
            </a:schemeClr>
          </a:solidFill>
          <a:ln>
            <a:noFill/>
          </a:ln>
        </p:spPr>
        <p:txBody>
          <a:bodyPr vert="horz" wrap="square" lIns="121899" tIns="60949" rIns="121899" bIns="60949" numCol="1" anchor="t" anchorCtr="0" compatLnSpc="1">
            <a:prstTxWarp prst="textNoShape">
              <a:avLst/>
            </a:prstTxWarp>
          </a:bodyPr>
          <a:lstStyle/>
          <a:p>
            <a:pPr lvl="0"/>
            <a:endParaRPr lang="en-US" dirty="0"/>
          </a:p>
        </p:txBody>
      </p:sp>
      <p:sp>
        <p:nvSpPr>
          <p:cNvPr id="29" name="line2"/>
          <p:cNvSpPr>
            <a:spLocks/>
          </p:cNvSpPr>
          <p:nvPr userDrawn="1"/>
        </p:nvSpPr>
        <p:spPr bwMode="auto">
          <a:xfrm>
            <a:off x="5073650" y="1588"/>
            <a:ext cx="2697163" cy="6858000"/>
          </a:xfrm>
          <a:custGeom>
            <a:avLst/>
            <a:gdLst>
              <a:gd name="T0" fmla="*/ 1416 w 1416"/>
              <a:gd name="T1" fmla="*/ 3600 h 3600"/>
              <a:gd name="T2" fmla="*/ 804 w 1416"/>
              <a:gd name="T3" fmla="*/ 1129 h 3600"/>
              <a:gd name="T4" fmla="*/ 0 w 1416"/>
              <a:gd name="T5" fmla="*/ 0 h 3600"/>
            </a:gdLst>
            <a:ahLst/>
            <a:cxnLst>
              <a:cxn ang="0">
                <a:pos x="T0" y="T1"/>
              </a:cxn>
              <a:cxn ang="0">
                <a:pos x="T2" y="T3"/>
              </a:cxn>
              <a:cxn ang="0">
                <a:pos x="T4" y="T5"/>
              </a:cxn>
            </a:cxnLst>
            <a:rect l="0" t="0" r="r" b="b"/>
            <a:pathLst>
              <a:path w="1416" h="3600">
                <a:moveTo>
                  <a:pt x="1416" y="3600"/>
                </a:moveTo>
                <a:cubicBezTo>
                  <a:pt x="1411" y="2706"/>
                  <a:pt x="1190" y="1864"/>
                  <a:pt x="804" y="1129"/>
                </a:cubicBezTo>
                <a:cubicBezTo>
                  <a:pt x="611" y="762"/>
                  <a:pt x="311" y="313"/>
                  <a:pt x="0" y="0"/>
                </a:cubicBezTo>
              </a:path>
            </a:pathLst>
          </a:custGeom>
          <a:noFill/>
          <a:ln w="9525" cap="flat">
            <a:solidFill>
              <a:schemeClr val="bg2">
                <a:lumMod val="9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899" tIns="60949" rIns="121899" bIns="60949" numCol="1" anchor="t" anchorCtr="0" compatLnSpc="1">
            <a:prstTxWarp prst="textNoShape">
              <a:avLst/>
            </a:prstTxWarp>
          </a:bodyPr>
          <a:lstStyle/>
          <a:p>
            <a:pPr lvl="0"/>
            <a:endParaRPr lang="en-US" dirty="0"/>
          </a:p>
        </p:txBody>
      </p:sp>
      <p:sp>
        <p:nvSpPr>
          <p:cNvPr id="30" name="line1"/>
          <p:cNvSpPr>
            <a:spLocks/>
          </p:cNvSpPr>
          <p:nvPr userDrawn="1"/>
        </p:nvSpPr>
        <p:spPr bwMode="auto">
          <a:xfrm>
            <a:off x="3370263" y="1335088"/>
            <a:ext cx="5772150" cy="5524500"/>
          </a:xfrm>
          <a:custGeom>
            <a:avLst/>
            <a:gdLst>
              <a:gd name="T0" fmla="*/ 3030 w 3030"/>
              <a:gd name="T1" fmla="*/ 0 h 2900"/>
              <a:gd name="T2" fmla="*/ 0 w 3030"/>
              <a:gd name="T3" fmla="*/ 2900 h 2900"/>
            </a:gdLst>
            <a:ahLst/>
            <a:cxnLst>
              <a:cxn ang="0">
                <a:pos x="T0" y="T1"/>
              </a:cxn>
              <a:cxn ang="0">
                <a:pos x="T2" y="T3"/>
              </a:cxn>
            </a:cxnLst>
            <a:rect l="0" t="0" r="r" b="b"/>
            <a:pathLst>
              <a:path w="3030" h="2900">
                <a:moveTo>
                  <a:pt x="3030" y="0"/>
                </a:moveTo>
                <a:cubicBezTo>
                  <a:pt x="1496" y="151"/>
                  <a:pt x="259" y="1353"/>
                  <a:pt x="0" y="2900"/>
                </a:cubicBezTo>
              </a:path>
            </a:pathLst>
          </a:custGeom>
          <a:noFill/>
          <a:ln w="9525" cap="flat">
            <a:solidFill>
              <a:schemeClr val="bg2">
                <a:lumMod val="9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899" tIns="60949" rIns="121899" bIns="60949" numCol="1" anchor="t" anchorCtr="0" compatLnSpc="1">
            <a:prstTxWarp prst="textNoShape">
              <a:avLst/>
            </a:prstTxWarp>
          </a:bodyPr>
          <a:lstStyle/>
          <a:p>
            <a:pPr lvl="0"/>
            <a:endParaRPr lang="en-US" dirty="0"/>
          </a:p>
        </p:txBody>
      </p:sp>
      <p:sp>
        <p:nvSpPr>
          <p:cNvPr id="31" name="Orange Dot"/>
          <p:cNvSpPr>
            <a:spLocks noChangeArrowheads="1"/>
          </p:cNvSpPr>
          <p:nvPr userDrawn="1"/>
        </p:nvSpPr>
        <p:spPr bwMode="auto">
          <a:xfrm>
            <a:off x="6543299" y="2093513"/>
            <a:ext cx="128016" cy="124884"/>
          </a:xfrm>
          <a:prstGeom prst="ellipse">
            <a:avLst/>
          </a:prstGeom>
          <a:solidFill>
            <a:schemeClr val="accent1"/>
          </a:solidFill>
          <a:ln>
            <a:noFill/>
          </a:ln>
        </p:spPr>
        <p:txBody>
          <a:bodyPr vert="horz" wrap="square" lIns="121899" tIns="60949" rIns="121899" bIns="60949" numCol="1" anchor="t" anchorCtr="0" compatLnSpc="1">
            <a:prstTxWarp prst="textNoShape">
              <a:avLst/>
            </a:prstTxWarp>
          </a:bodyPr>
          <a:lstStyle/>
          <a:p>
            <a:endParaRPr lang="en-US" dirty="0"/>
          </a:p>
        </p:txBody>
      </p:sp>
      <p:sp>
        <p:nvSpPr>
          <p:cNvPr id="32" name="dark blue bar"/>
          <p:cNvSpPr/>
          <p:nvPr userDrawn="1"/>
        </p:nvSpPr>
        <p:spPr bwMode="gray">
          <a:xfrm>
            <a:off x="0" y="6748272"/>
            <a:ext cx="7772400" cy="109728"/>
          </a:xfrm>
          <a:prstGeom prst="rect">
            <a:avLst/>
          </a:prstGeom>
          <a:solidFill>
            <a:schemeClr val="tx2"/>
          </a:solidFill>
          <a:ln w="12700" cap="sq" algn="ctr">
            <a:noFill/>
            <a:miter lim="800000"/>
            <a:headEnd/>
            <a:tailEnd/>
          </a:ln>
          <a:effectLst/>
        </p:spPr>
        <p:txBody>
          <a:bodyPr wrap="square" lIns="0" tIns="60949" rIns="0" bIns="60949" spcCol="0" rtlCol="0" anchor="ctr"/>
          <a:lstStyle/>
          <a:p>
            <a:pPr algn="ctr">
              <a:spcBef>
                <a:spcPts val="1440"/>
              </a:spcBef>
            </a:pPr>
            <a:endParaRPr lang="en-US" sz="2100" b="1" dirty="0">
              <a:solidFill>
                <a:schemeClr val="bg1"/>
              </a:solidFill>
              <a:latin typeface="+mn-lt"/>
            </a:endParaRPr>
          </a:p>
        </p:txBody>
      </p:sp>
      <p:sp>
        <p:nvSpPr>
          <p:cNvPr id="33" name="orange bar"/>
          <p:cNvSpPr/>
          <p:nvPr userDrawn="1"/>
        </p:nvSpPr>
        <p:spPr bwMode="gray">
          <a:xfrm flipH="1">
            <a:off x="7772400" y="6748272"/>
            <a:ext cx="1371598" cy="109728"/>
          </a:xfrm>
          <a:prstGeom prst="rect">
            <a:avLst/>
          </a:prstGeom>
          <a:solidFill>
            <a:schemeClr val="accent1"/>
          </a:solidFill>
          <a:ln w="12700" cap="sq" algn="ctr">
            <a:noFill/>
            <a:miter lim="800000"/>
            <a:headEnd/>
            <a:tailEnd/>
          </a:ln>
          <a:effectLst/>
        </p:spPr>
        <p:txBody>
          <a:bodyPr wrap="square" lIns="0" tIns="60949" rIns="0" bIns="60949" spcCol="0" rtlCol="0" anchor="ctr"/>
          <a:lstStyle/>
          <a:p>
            <a:pPr algn="ctr">
              <a:spcBef>
                <a:spcPts val="1440"/>
              </a:spcBef>
            </a:pPr>
            <a:endParaRPr lang="en-US" sz="2100" b="1" dirty="0">
              <a:solidFill>
                <a:schemeClr val="bg1"/>
              </a:solidFill>
              <a:latin typeface="+mn-lt"/>
            </a:endParaRPr>
          </a:p>
        </p:txBody>
      </p:sp>
      <p:sp>
        <p:nvSpPr>
          <p:cNvPr id="2" name="Title 1"/>
          <p:cNvSpPr>
            <a:spLocks noGrp="1"/>
          </p:cNvSpPr>
          <p:nvPr>
            <p:ph type="title"/>
          </p:nvPr>
        </p:nvSpPr>
        <p:spPr>
          <a:xfrm>
            <a:off x="548783" y="1737360"/>
            <a:ext cx="4572000" cy="1554480"/>
          </a:xfrm>
        </p:spPr>
        <p:txBody>
          <a:bodyPr lIns="91440" tIns="45720" rIns="91440" bIns="45720" anchor="b" anchorCtr="0"/>
          <a:lstStyle>
            <a:lvl1pPr>
              <a:defRPr>
                <a:solidFill>
                  <a:schemeClr val="tx2"/>
                </a:solidFill>
              </a:defRPr>
            </a:lvl1pPr>
          </a:lstStyle>
          <a:p>
            <a:r>
              <a:rPr lang="en-US"/>
              <a:t>Click to edit Master title style</a:t>
            </a:r>
          </a:p>
        </p:txBody>
      </p:sp>
      <p:sp>
        <p:nvSpPr>
          <p:cNvPr id="5" name="Text Placeholder 4"/>
          <p:cNvSpPr>
            <a:spLocks noGrp="1"/>
          </p:cNvSpPr>
          <p:nvPr>
            <p:ph type="body" sz="quarter" idx="10"/>
          </p:nvPr>
        </p:nvSpPr>
        <p:spPr>
          <a:xfrm>
            <a:off x="548783" y="3337560"/>
            <a:ext cx="4023360" cy="914400"/>
          </a:xfrm>
          <a:noFill/>
          <a:ln w="9525">
            <a:noFill/>
            <a:miter lim="800000"/>
            <a:headEnd/>
            <a:tailEnd/>
          </a:ln>
          <a:effectLst/>
        </p:spPr>
        <p:txBody>
          <a:bodyPr vert="horz" wrap="square" lIns="91440" tIns="45720" rIns="91440" bIns="45720" numCol="1" anchor="t" anchorCtr="0" compatLnSpc="1">
            <a:prstTxWarp prst="textNoShape">
              <a:avLst/>
            </a:prstTxWarp>
          </a:bodyPr>
          <a:lstStyle>
            <a:lvl1pPr marL="287338" indent="-287338">
              <a:buNone/>
              <a:defRPr lang="en-US" sz="2400" cap="all" baseline="0" dirty="0" smtClean="0">
                <a:solidFill>
                  <a:schemeClr val="accent2"/>
                </a:solidFill>
              </a:defRPr>
            </a:lvl1pPr>
          </a:lstStyle>
          <a:p>
            <a:pPr marL="0" lvl="0" indent="0"/>
            <a:r>
              <a:rPr lang="en-US"/>
              <a:t>Click to edit Master text styles</a:t>
            </a:r>
          </a:p>
        </p:txBody>
      </p:sp>
      <p:sp>
        <p:nvSpPr>
          <p:cNvPr id="24" name="Text Box 12"/>
          <p:cNvSpPr txBox="1">
            <a:spLocks noChangeArrowheads="1"/>
          </p:cNvSpPr>
          <p:nvPr userDrawn="1"/>
        </p:nvSpPr>
        <p:spPr bwMode="gray">
          <a:xfrm>
            <a:off x="456128" y="6400800"/>
            <a:ext cx="685979" cy="457200"/>
          </a:xfrm>
          <a:prstGeom prst="rect">
            <a:avLst/>
          </a:prstGeom>
          <a:noFill/>
          <a:ln w="9525" algn="ctr">
            <a:noFill/>
            <a:miter lim="800000"/>
            <a:headEnd/>
            <a:tailEnd/>
          </a:ln>
          <a:effectLst/>
        </p:spPr>
        <p:txBody>
          <a:bodyPr wrap="none" lIns="91440" tIns="45720" rIns="91440" bIns="45720"/>
          <a:lstStyle/>
          <a:p>
            <a:pPr algn="l" eaLnBrk="0" hangingPunct="0">
              <a:lnSpc>
                <a:spcPct val="100000"/>
              </a:lnSpc>
              <a:spcBef>
                <a:spcPct val="0"/>
              </a:spcBef>
            </a:pPr>
            <a:r>
              <a:rPr lang="en-US" sz="1000" dirty="0">
                <a:solidFill>
                  <a:schemeClr val="accent6"/>
                </a:solidFill>
                <a:cs typeface="Arial" charset="0"/>
              </a:rPr>
              <a:t>© 2017 CCC</a:t>
            </a:r>
            <a:endParaRPr lang="en-US" sz="1000" dirty="0">
              <a:solidFill>
                <a:schemeClr val="accent6"/>
              </a:solidFill>
            </a:endParaRPr>
          </a:p>
        </p:txBody>
      </p:sp>
      <p:sp>
        <p:nvSpPr>
          <p:cNvPr id="27" name="Text Placeholder 2"/>
          <p:cNvSpPr>
            <a:spLocks noGrp="1"/>
          </p:cNvSpPr>
          <p:nvPr>
            <p:ph type="body" idx="1"/>
          </p:nvPr>
        </p:nvSpPr>
        <p:spPr bwMode="gray">
          <a:xfrm>
            <a:off x="548782" y="4389120"/>
            <a:ext cx="3657600" cy="640080"/>
          </a:xfrm>
          <a:noFill/>
          <a:ln w="9525">
            <a:noFill/>
            <a:miter lim="800000"/>
            <a:headEnd/>
            <a:tailEnd/>
          </a:ln>
          <a:effectLst/>
        </p:spPr>
        <p:txBody>
          <a:bodyPr vert="horz" wrap="square" lIns="91440" tIns="45720" rIns="91440" bIns="45720" numCol="1" anchor="t" anchorCtr="0" compatLnSpc="1">
            <a:prstTxWarp prst="textNoShape">
              <a:avLst/>
            </a:prstTxWarp>
          </a:bodyPr>
          <a:lstStyle>
            <a:lvl1pPr marL="182880" indent="-182880">
              <a:buNone/>
              <a:defRPr lang="en-US" sz="1400" b="0" cap="all" baseline="0" dirty="0" smtClean="0">
                <a:solidFill>
                  <a:schemeClr val="tx1">
                    <a:lumMod val="50000"/>
                    <a:lumOff val="50000"/>
                  </a:schemeClr>
                </a:solidFill>
              </a:defRPr>
            </a:lvl1pPr>
          </a:lstStyle>
          <a:p>
            <a:pPr marL="0" lvl="0" indent="0">
              <a:spcBef>
                <a:spcPts val="600"/>
              </a:spcBef>
            </a:pPr>
            <a:r>
              <a:rPr lang="en-US"/>
              <a:t>Click to edit Master text styles</a:t>
            </a:r>
          </a:p>
        </p:txBody>
      </p:sp>
      <p:pic>
        <p:nvPicPr>
          <p:cNvPr id="21" name="CCC logo" descr="D:\Working\CCC\Brand\CCC-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1980" y="914400"/>
            <a:ext cx="1603366" cy="670229"/>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15"/>
          <p:cNvCxnSpPr/>
          <p:nvPr userDrawn="1"/>
        </p:nvCxnSpPr>
        <p:spPr bwMode="gray">
          <a:xfrm flipV="1">
            <a:off x="2720541" y="917117"/>
            <a:ext cx="0" cy="667512"/>
          </a:xfrm>
          <a:prstGeom prst="line">
            <a:avLst/>
          </a:prstGeom>
          <a:solidFill>
            <a:schemeClr val="accent2"/>
          </a:solidFill>
          <a:ln w="12700" cap="sq" cmpd="sng" algn="ctr">
            <a:solidFill>
              <a:schemeClr val="bg2"/>
            </a:solidFill>
            <a:prstDash val="solid"/>
            <a:round/>
            <a:headEnd type="none" w="med" len="med"/>
            <a:tailEnd type="none" w="med" len="med"/>
          </a:ln>
          <a:effectLst/>
        </p:spPr>
      </p:cxnSp>
      <p:pic>
        <p:nvPicPr>
          <p:cNvPr id="17" name="Picture 2" descr="W:\Inprogress\Copyright MASTER\17640 CCC PPT Template Concepts\client-files\IXXUS_MASTER_LOGO_368C.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00808" y="991270"/>
            <a:ext cx="1436928" cy="519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1712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14" name="Shape 3"/>
          <p:cNvSpPr>
            <a:spLocks/>
          </p:cNvSpPr>
          <p:nvPr userDrawn="1"/>
        </p:nvSpPr>
        <p:spPr bwMode="auto">
          <a:xfrm flipH="1">
            <a:off x="-1588" y="1335088"/>
            <a:ext cx="2538413" cy="5524500"/>
          </a:xfrm>
          <a:custGeom>
            <a:avLst/>
            <a:gdLst>
              <a:gd name="T0" fmla="*/ 0 w 1332"/>
              <a:gd name="T1" fmla="*/ 429 h 2900"/>
              <a:gd name="T2" fmla="*/ 612 w 1332"/>
              <a:gd name="T3" fmla="*/ 2900 h 2900"/>
              <a:gd name="T4" fmla="*/ 1332 w 1332"/>
              <a:gd name="T5" fmla="*/ 2900 h 2900"/>
              <a:gd name="T6" fmla="*/ 1332 w 1332"/>
              <a:gd name="T7" fmla="*/ 0 h 2900"/>
              <a:gd name="T8" fmla="*/ 0 w 1332"/>
              <a:gd name="T9" fmla="*/ 429 h 2900"/>
            </a:gdLst>
            <a:ahLst/>
            <a:cxnLst>
              <a:cxn ang="0">
                <a:pos x="T0" y="T1"/>
              </a:cxn>
              <a:cxn ang="0">
                <a:pos x="T2" y="T3"/>
              </a:cxn>
              <a:cxn ang="0">
                <a:pos x="T4" y="T5"/>
              </a:cxn>
              <a:cxn ang="0">
                <a:pos x="T6" y="T7"/>
              </a:cxn>
              <a:cxn ang="0">
                <a:pos x="T8" y="T9"/>
              </a:cxn>
            </a:cxnLst>
            <a:rect l="0" t="0" r="r" b="b"/>
            <a:pathLst>
              <a:path w="1332" h="2900">
                <a:moveTo>
                  <a:pt x="0" y="429"/>
                </a:moveTo>
                <a:cubicBezTo>
                  <a:pt x="386" y="1164"/>
                  <a:pt x="607" y="2006"/>
                  <a:pt x="612" y="2900"/>
                </a:cubicBezTo>
                <a:cubicBezTo>
                  <a:pt x="1332" y="2900"/>
                  <a:pt x="1332" y="2900"/>
                  <a:pt x="1332" y="2900"/>
                </a:cubicBezTo>
                <a:cubicBezTo>
                  <a:pt x="1332" y="0"/>
                  <a:pt x="1332" y="0"/>
                  <a:pt x="1332" y="0"/>
                </a:cubicBezTo>
                <a:cubicBezTo>
                  <a:pt x="852" y="48"/>
                  <a:pt x="401" y="198"/>
                  <a:pt x="0" y="429"/>
                </a:cubicBezTo>
                <a:close/>
              </a:path>
            </a:pathLst>
          </a:custGeom>
          <a:solidFill>
            <a:schemeClr val="accent4">
              <a:alpha val="30000"/>
            </a:schemeClr>
          </a:soli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22" name="Shape 2"/>
          <p:cNvSpPr>
            <a:spLocks/>
          </p:cNvSpPr>
          <p:nvPr userDrawn="1"/>
        </p:nvSpPr>
        <p:spPr bwMode="auto">
          <a:xfrm flipH="1">
            <a:off x="1370012" y="2152650"/>
            <a:ext cx="4400550" cy="4706938"/>
          </a:xfrm>
          <a:custGeom>
            <a:avLst/>
            <a:gdLst>
              <a:gd name="T0" fmla="*/ 0 w 2310"/>
              <a:gd name="T1" fmla="*/ 2471 h 2471"/>
              <a:gd name="T2" fmla="*/ 2310 w 2310"/>
              <a:gd name="T3" fmla="*/ 2471 h 2471"/>
              <a:gd name="T4" fmla="*/ 1698 w 2310"/>
              <a:gd name="T5" fmla="*/ 0 h 2471"/>
              <a:gd name="T6" fmla="*/ 0 w 2310"/>
              <a:gd name="T7" fmla="*/ 2471 h 2471"/>
            </a:gdLst>
            <a:ahLst/>
            <a:cxnLst>
              <a:cxn ang="0">
                <a:pos x="T0" y="T1"/>
              </a:cxn>
              <a:cxn ang="0">
                <a:pos x="T2" y="T3"/>
              </a:cxn>
              <a:cxn ang="0">
                <a:pos x="T4" y="T5"/>
              </a:cxn>
              <a:cxn ang="0">
                <a:pos x="T6" y="T7"/>
              </a:cxn>
            </a:cxnLst>
            <a:rect l="0" t="0" r="r" b="b"/>
            <a:pathLst>
              <a:path w="2310" h="2471">
                <a:moveTo>
                  <a:pt x="0" y="2471"/>
                </a:moveTo>
                <a:cubicBezTo>
                  <a:pt x="2310" y="2471"/>
                  <a:pt x="2310" y="2471"/>
                  <a:pt x="2310" y="2471"/>
                </a:cubicBezTo>
                <a:cubicBezTo>
                  <a:pt x="2305" y="1577"/>
                  <a:pt x="2084" y="735"/>
                  <a:pt x="1698" y="0"/>
                </a:cubicBezTo>
                <a:cubicBezTo>
                  <a:pt x="817" y="508"/>
                  <a:pt x="178" y="1408"/>
                  <a:pt x="0" y="2471"/>
                </a:cubicBezTo>
                <a:close/>
              </a:path>
            </a:pathLst>
          </a:custGeom>
          <a:solidFill>
            <a:schemeClr val="accent4">
              <a:alpha val="10000"/>
            </a:schemeClr>
          </a:solidFill>
          <a:ln>
            <a:noFill/>
          </a:ln>
        </p:spPr>
        <p:txBody>
          <a:bodyPr vert="horz" wrap="square" lIns="121899" tIns="60949" rIns="121899" bIns="60949" numCol="1" anchor="t" anchorCtr="0" compatLnSpc="1">
            <a:prstTxWarp prst="textNoShape">
              <a:avLst/>
            </a:prstTxWarp>
          </a:bodyPr>
          <a:lstStyle/>
          <a:p>
            <a:pPr lvl="0"/>
            <a:endParaRPr lang="en-US" dirty="0"/>
          </a:p>
        </p:txBody>
      </p:sp>
      <p:sp>
        <p:nvSpPr>
          <p:cNvPr id="24" name="Shape 1"/>
          <p:cNvSpPr>
            <a:spLocks/>
          </p:cNvSpPr>
          <p:nvPr userDrawn="1"/>
        </p:nvSpPr>
        <p:spPr bwMode="auto">
          <a:xfrm flipH="1">
            <a:off x="-1587" y="1588"/>
            <a:ext cx="9144000" cy="6858000"/>
          </a:xfrm>
          <a:custGeom>
            <a:avLst/>
            <a:gdLst>
              <a:gd name="T0" fmla="*/ 4800 w 4800"/>
              <a:gd name="T1" fmla="*/ 700 h 3600"/>
              <a:gd name="T2" fmla="*/ 4800 w 4800"/>
              <a:gd name="T3" fmla="*/ 0 h 3600"/>
              <a:gd name="T4" fmla="*/ 0 w 4800"/>
              <a:gd name="T5" fmla="*/ 0 h 3600"/>
              <a:gd name="T6" fmla="*/ 0 w 4800"/>
              <a:gd name="T7" fmla="*/ 3600 h 3600"/>
              <a:gd name="T8" fmla="*/ 1770 w 4800"/>
              <a:gd name="T9" fmla="*/ 3600 h 3600"/>
              <a:gd name="T10" fmla="*/ 4800 w 4800"/>
              <a:gd name="T11" fmla="*/ 700 h 3600"/>
            </a:gdLst>
            <a:ahLst/>
            <a:cxnLst>
              <a:cxn ang="0">
                <a:pos x="T0" y="T1"/>
              </a:cxn>
              <a:cxn ang="0">
                <a:pos x="T2" y="T3"/>
              </a:cxn>
              <a:cxn ang="0">
                <a:pos x="T4" y="T5"/>
              </a:cxn>
              <a:cxn ang="0">
                <a:pos x="T6" y="T7"/>
              </a:cxn>
              <a:cxn ang="0">
                <a:pos x="T8" y="T9"/>
              </a:cxn>
              <a:cxn ang="0">
                <a:pos x="T10" y="T11"/>
              </a:cxn>
            </a:cxnLst>
            <a:rect l="0" t="0" r="r" b="b"/>
            <a:pathLst>
              <a:path w="4800" h="3600">
                <a:moveTo>
                  <a:pt x="4800" y="700"/>
                </a:moveTo>
                <a:cubicBezTo>
                  <a:pt x="4800" y="0"/>
                  <a:pt x="4800" y="0"/>
                  <a:pt x="4800" y="0"/>
                </a:cubicBezTo>
                <a:cubicBezTo>
                  <a:pt x="0" y="0"/>
                  <a:pt x="0" y="0"/>
                  <a:pt x="0" y="0"/>
                </a:cubicBezTo>
                <a:cubicBezTo>
                  <a:pt x="0" y="3600"/>
                  <a:pt x="0" y="3600"/>
                  <a:pt x="0" y="3600"/>
                </a:cubicBezTo>
                <a:cubicBezTo>
                  <a:pt x="1770" y="3600"/>
                  <a:pt x="1770" y="3600"/>
                  <a:pt x="1770" y="3600"/>
                </a:cubicBezTo>
                <a:cubicBezTo>
                  <a:pt x="2029" y="2053"/>
                  <a:pt x="3266" y="851"/>
                  <a:pt x="4800" y="700"/>
                </a:cubicBezTo>
                <a:close/>
              </a:path>
            </a:pathLst>
          </a:custGeom>
          <a:solidFill>
            <a:schemeClr val="bg1">
              <a:alpha val="96000"/>
            </a:schemeClr>
          </a:solidFill>
          <a:ln>
            <a:noFill/>
          </a:ln>
        </p:spPr>
        <p:txBody>
          <a:bodyPr vert="horz" wrap="square" lIns="121899" tIns="60949" rIns="121899" bIns="60949" numCol="1" anchor="t" anchorCtr="0" compatLnSpc="1">
            <a:prstTxWarp prst="textNoShape">
              <a:avLst/>
            </a:prstTxWarp>
          </a:bodyPr>
          <a:lstStyle/>
          <a:p>
            <a:pPr lvl="0"/>
            <a:endParaRPr lang="en-US" dirty="0"/>
          </a:p>
        </p:txBody>
      </p:sp>
      <p:sp>
        <p:nvSpPr>
          <p:cNvPr id="25" name="line2"/>
          <p:cNvSpPr>
            <a:spLocks/>
          </p:cNvSpPr>
          <p:nvPr userDrawn="1"/>
        </p:nvSpPr>
        <p:spPr bwMode="auto">
          <a:xfrm flipH="1">
            <a:off x="1370012" y="1588"/>
            <a:ext cx="2697163" cy="6858000"/>
          </a:xfrm>
          <a:custGeom>
            <a:avLst/>
            <a:gdLst>
              <a:gd name="T0" fmla="*/ 1416 w 1416"/>
              <a:gd name="T1" fmla="*/ 3600 h 3600"/>
              <a:gd name="T2" fmla="*/ 804 w 1416"/>
              <a:gd name="T3" fmla="*/ 1129 h 3600"/>
              <a:gd name="T4" fmla="*/ 0 w 1416"/>
              <a:gd name="T5" fmla="*/ 0 h 3600"/>
            </a:gdLst>
            <a:ahLst/>
            <a:cxnLst>
              <a:cxn ang="0">
                <a:pos x="T0" y="T1"/>
              </a:cxn>
              <a:cxn ang="0">
                <a:pos x="T2" y="T3"/>
              </a:cxn>
              <a:cxn ang="0">
                <a:pos x="T4" y="T5"/>
              </a:cxn>
            </a:cxnLst>
            <a:rect l="0" t="0" r="r" b="b"/>
            <a:pathLst>
              <a:path w="1416" h="3600">
                <a:moveTo>
                  <a:pt x="1416" y="3600"/>
                </a:moveTo>
                <a:cubicBezTo>
                  <a:pt x="1411" y="2706"/>
                  <a:pt x="1190" y="1864"/>
                  <a:pt x="804" y="1129"/>
                </a:cubicBezTo>
                <a:cubicBezTo>
                  <a:pt x="611" y="762"/>
                  <a:pt x="311" y="313"/>
                  <a:pt x="0" y="0"/>
                </a:cubicBezTo>
              </a:path>
            </a:pathLst>
          </a:custGeom>
          <a:noFill/>
          <a:ln w="9525" cap="flat">
            <a:solidFill>
              <a:schemeClr val="bg2">
                <a:lumMod val="9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899" tIns="60949" rIns="121899" bIns="60949" numCol="1" anchor="t" anchorCtr="0" compatLnSpc="1">
            <a:prstTxWarp prst="textNoShape">
              <a:avLst/>
            </a:prstTxWarp>
          </a:bodyPr>
          <a:lstStyle/>
          <a:p>
            <a:pPr lvl="0"/>
            <a:endParaRPr lang="en-US" dirty="0"/>
          </a:p>
        </p:txBody>
      </p:sp>
      <p:sp>
        <p:nvSpPr>
          <p:cNvPr id="27" name="line1"/>
          <p:cNvSpPr>
            <a:spLocks/>
          </p:cNvSpPr>
          <p:nvPr userDrawn="1"/>
        </p:nvSpPr>
        <p:spPr bwMode="auto">
          <a:xfrm flipH="1">
            <a:off x="-1588" y="1335088"/>
            <a:ext cx="5772150" cy="5524500"/>
          </a:xfrm>
          <a:custGeom>
            <a:avLst/>
            <a:gdLst>
              <a:gd name="T0" fmla="*/ 3030 w 3030"/>
              <a:gd name="T1" fmla="*/ 0 h 2900"/>
              <a:gd name="T2" fmla="*/ 0 w 3030"/>
              <a:gd name="T3" fmla="*/ 2900 h 2900"/>
            </a:gdLst>
            <a:ahLst/>
            <a:cxnLst>
              <a:cxn ang="0">
                <a:pos x="T0" y="T1"/>
              </a:cxn>
              <a:cxn ang="0">
                <a:pos x="T2" y="T3"/>
              </a:cxn>
            </a:cxnLst>
            <a:rect l="0" t="0" r="r" b="b"/>
            <a:pathLst>
              <a:path w="3030" h="2900">
                <a:moveTo>
                  <a:pt x="3030" y="0"/>
                </a:moveTo>
                <a:cubicBezTo>
                  <a:pt x="1496" y="151"/>
                  <a:pt x="259" y="1353"/>
                  <a:pt x="0" y="2900"/>
                </a:cubicBezTo>
              </a:path>
            </a:pathLst>
          </a:custGeom>
          <a:noFill/>
          <a:ln w="9525" cap="flat">
            <a:solidFill>
              <a:schemeClr val="bg2">
                <a:lumMod val="9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899" tIns="60949" rIns="121899" bIns="60949" numCol="1" anchor="t" anchorCtr="0" compatLnSpc="1">
            <a:prstTxWarp prst="textNoShape">
              <a:avLst/>
            </a:prstTxWarp>
          </a:bodyPr>
          <a:lstStyle/>
          <a:p>
            <a:pPr lvl="0"/>
            <a:endParaRPr lang="en-US" dirty="0"/>
          </a:p>
        </p:txBody>
      </p:sp>
      <p:sp>
        <p:nvSpPr>
          <p:cNvPr id="28" name="Orange Dot"/>
          <p:cNvSpPr>
            <a:spLocks noChangeArrowheads="1"/>
          </p:cNvSpPr>
          <p:nvPr userDrawn="1"/>
        </p:nvSpPr>
        <p:spPr bwMode="auto">
          <a:xfrm flipH="1">
            <a:off x="2469510" y="2093513"/>
            <a:ext cx="128016" cy="124884"/>
          </a:xfrm>
          <a:prstGeom prst="ellipse">
            <a:avLst/>
          </a:prstGeom>
          <a:solidFill>
            <a:schemeClr val="accent1"/>
          </a:solidFill>
          <a:ln>
            <a:noFill/>
          </a:ln>
        </p:spPr>
        <p:txBody>
          <a:bodyPr vert="horz" wrap="square" lIns="121899" tIns="60949" rIns="121899" bIns="60949" numCol="1" anchor="t" anchorCtr="0" compatLnSpc="1">
            <a:prstTxWarp prst="textNoShape">
              <a:avLst/>
            </a:prstTxWarp>
          </a:bodyPr>
          <a:lstStyle/>
          <a:p>
            <a:endParaRPr lang="en-US" dirty="0"/>
          </a:p>
        </p:txBody>
      </p:sp>
      <p:sp>
        <p:nvSpPr>
          <p:cNvPr id="29" name="dark blue bar"/>
          <p:cNvSpPr/>
          <p:nvPr userDrawn="1"/>
        </p:nvSpPr>
        <p:spPr bwMode="gray">
          <a:xfrm flipH="1">
            <a:off x="-2" y="6748272"/>
            <a:ext cx="5760720" cy="109728"/>
          </a:xfrm>
          <a:prstGeom prst="rect">
            <a:avLst/>
          </a:prstGeom>
          <a:solidFill>
            <a:schemeClr val="tx2"/>
          </a:solidFill>
          <a:ln w="12700" cap="sq" algn="ctr">
            <a:noFill/>
            <a:miter lim="800000"/>
            <a:headEnd/>
            <a:tailEnd/>
          </a:ln>
          <a:effectLst/>
        </p:spPr>
        <p:txBody>
          <a:bodyPr wrap="square" lIns="0" tIns="60949" rIns="0" bIns="60949" spcCol="0" rtlCol="0" anchor="ctr"/>
          <a:lstStyle/>
          <a:p>
            <a:pPr algn="ctr">
              <a:spcBef>
                <a:spcPts val="1440"/>
              </a:spcBef>
            </a:pPr>
            <a:endParaRPr lang="en-US" sz="2100" b="1" dirty="0">
              <a:solidFill>
                <a:schemeClr val="bg1"/>
              </a:solidFill>
              <a:latin typeface="+mn-lt"/>
            </a:endParaRPr>
          </a:p>
        </p:txBody>
      </p:sp>
      <p:sp>
        <p:nvSpPr>
          <p:cNvPr id="31" name="orange bar"/>
          <p:cNvSpPr/>
          <p:nvPr userDrawn="1"/>
        </p:nvSpPr>
        <p:spPr bwMode="gray">
          <a:xfrm>
            <a:off x="5760720" y="6748272"/>
            <a:ext cx="3383280" cy="109728"/>
          </a:xfrm>
          <a:prstGeom prst="rect">
            <a:avLst/>
          </a:prstGeom>
          <a:solidFill>
            <a:schemeClr val="accent1"/>
          </a:solidFill>
          <a:ln w="12700" cap="sq" algn="ctr">
            <a:noFill/>
            <a:miter lim="800000"/>
            <a:headEnd/>
            <a:tailEnd/>
          </a:ln>
          <a:effectLst/>
        </p:spPr>
        <p:txBody>
          <a:bodyPr wrap="square" lIns="0" tIns="60949" rIns="0" bIns="60949" spcCol="0" rtlCol="0" anchor="ctr"/>
          <a:lstStyle/>
          <a:p>
            <a:pPr algn="ctr">
              <a:spcBef>
                <a:spcPts val="1440"/>
              </a:spcBef>
            </a:pPr>
            <a:endParaRPr lang="en-US" sz="2100" b="1" dirty="0">
              <a:solidFill>
                <a:schemeClr val="bg1"/>
              </a:solidFill>
              <a:latin typeface="+mn-lt"/>
            </a:endParaRPr>
          </a:p>
        </p:txBody>
      </p:sp>
      <p:pic>
        <p:nvPicPr>
          <p:cNvPr id="32" name="Picture 22" descr="D:\Working\CCC\Brand\CCC-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00999" y="6189028"/>
            <a:ext cx="914400" cy="38223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userDrawn="1">
            <p:ph type="title"/>
          </p:nvPr>
        </p:nvSpPr>
        <p:spPr>
          <a:xfrm>
            <a:off x="4114800" y="960438"/>
            <a:ext cx="4568825" cy="1554480"/>
          </a:xfrm>
        </p:spPr>
        <p:txBody>
          <a:bodyPr lIns="91440" tIns="45720" rIns="91440" bIns="45720" anchor="b" anchorCtr="0"/>
          <a:lstStyle>
            <a:lvl1pPr>
              <a:defRPr>
                <a:solidFill>
                  <a:schemeClr val="tx2"/>
                </a:solidFill>
              </a:defRPr>
            </a:lvl1pPr>
          </a:lstStyle>
          <a:p>
            <a:r>
              <a:rPr lang="en-US"/>
              <a:t>Click to edit Master title style</a:t>
            </a:r>
          </a:p>
        </p:txBody>
      </p:sp>
      <p:sp>
        <p:nvSpPr>
          <p:cNvPr id="5" name="Text Placeholder 4"/>
          <p:cNvSpPr>
            <a:spLocks noGrp="1"/>
          </p:cNvSpPr>
          <p:nvPr userDrawn="1">
            <p:ph type="body" sz="quarter" idx="10"/>
          </p:nvPr>
        </p:nvSpPr>
        <p:spPr>
          <a:xfrm>
            <a:off x="4114800" y="2560320"/>
            <a:ext cx="4568825" cy="914400"/>
          </a:xfrm>
          <a:noFill/>
          <a:ln w="9525">
            <a:noFill/>
            <a:miter lim="800000"/>
            <a:headEnd/>
            <a:tailEnd/>
          </a:ln>
          <a:effectLst/>
        </p:spPr>
        <p:txBody>
          <a:bodyPr vert="horz" wrap="square" lIns="91440" tIns="45720" rIns="91440" bIns="45720" numCol="1" anchor="t" anchorCtr="0" compatLnSpc="1">
            <a:prstTxWarp prst="textNoShape">
              <a:avLst/>
            </a:prstTxWarp>
          </a:bodyPr>
          <a:lstStyle>
            <a:lvl1pPr marL="287338" indent="-287338">
              <a:buNone/>
              <a:defRPr lang="en-US" sz="2400" cap="all" baseline="0" dirty="0" smtClean="0">
                <a:solidFill>
                  <a:schemeClr val="accent2"/>
                </a:solidFill>
              </a:defRPr>
            </a:lvl1pPr>
          </a:lstStyle>
          <a:p>
            <a:pPr marL="0" lvl="0" indent="0"/>
            <a:r>
              <a:rPr lang="en-US"/>
              <a:t>Click to edit Master text styles</a:t>
            </a:r>
          </a:p>
        </p:txBody>
      </p:sp>
      <p:sp>
        <p:nvSpPr>
          <p:cNvPr id="30" name="Slide Number Placeholder 29"/>
          <p:cNvSpPr>
            <a:spLocks noGrp="1"/>
          </p:cNvSpPr>
          <p:nvPr>
            <p:ph type="sldNum" sz="quarter" idx="13"/>
          </p:nvPr>
        </p:nvSpPr>
        <p:spPr/>
        <p:txBody>
          <a:bodyPr/>
          <a:lstStyle/>
          <a:p>
            <a:pPr eaLnBrk="0" hangingPunct="0">
              <a:lnSpc>
                <a:spcPct val="100000"/>
              </a:lnSpc>
              <a:spcBef>
                <a:spcPct val="0"/>
              </a:spcBef>
              <a:tabLst>
                <a:tab pos="228600" algn="l"/>
              </a:tabLst>
            </a:pPr>
            <a:fld id="{5A055CDC-B9DA-4064-88D0-E9FDAB0DBE74}" type="slidenum">
              <a:rPr lang="en-US" smtClean="0"/>
              <a:pPr eaLnBrk="0" hangingPunct="0">
                <a:lnSpc>
                  <a:spcPct val="100000"/>
                </a:lnSpc>
                <a:spcBef>
                  <a:spcPct val="0"/>
                </a:spcBef>
                <a:tabLst>
                  <a:tab pos="228600" algn="l"/>
                </a:tabLst>
              </a:pPr>
              <a:t>‹#›</a:t>
            </a:fld>
            <a:endParaRPr lang="en-US" dirty="0"/>
          </a:p>
        </p:txBody>
      </p:sp>
      <p:cxnSp>
        <p:nvCxnSpPr>
          <p:cNvPr id="17" name="Straight Connector 16"/>
          <p:cNvCxnSpPr/>
          <p:nvPr userDrawn="1"/>
        </p:nvCxnSpPr>
        <p:spPr bwMode="gray">
          <a:xfrm flipV="1">
            <a:off x="7769225" y="6173787"/>
            <a:ext cx="0" cy="411480"/>
          </a:xfrm>
          <a:prstGeom prst="line">
            <a:avLst/>
          </a:prstGeom>
          <a:solidFill>
            <a:schemeClr val="accent2"/>
          </a:solidFill>
          <a:ln w="12700" cap="sq" cmpd="sng" algn="ctr">
            <a:solidFill>
              <a:schemeClr val="bg2"/>
            </a:solidFill>
            <a:prstDash val="solid"/>
            <a:round/>
            <a:headEnd type="none" w="med" len="med"/>
            <a:tailEnd type="none" w="med" len="med"/>
          </a:ln>
          <a:effectLst/>
        </p:spPr>
      </p:cxnSp>
      <p:pic>
        <p:nvPicPr>
          <p:cNvPr id="18" name="Picture 2" descr="W:\Inprogress\Copyright MASTER\17640 CCC PPT Template Concepts\client-files\IXXUS_MASTER_LOGO_368C.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652901" y="6241384"/>
            <a:ext cx="882848" cy="31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9231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p:txBody>
          <a:bodyPr/>
          <a:lstStyle/>
          <a:p>
            <a:r>
              <a:rPr lang="en-US"/>
              <a:t>Click to edit Master title style</a:t>
            </a:r>
          </a:p>
        </p:txBody>
      </p:sp>
      <p:sp>
        <p:nvSpPr>
          <p:cNvPr id="16" name="Date Placeholder 15"/>
          <p:cNvSpPr>
            <a:spLocks noGrp="1"/>
          </p:cNvSpPr>
          <p:nvPr>
            <p:ph type="dt" sz="half" idx="10"/>
          </p:nvPr>
        </p:nvSpPr>
        <p:spPr/>
        <p:txBody>
          <a:bodyPr/>
          <a:lstStyle/>
          <a:p>
            <a:pPr eaLnBrk="0" hangingPunct="0">
              <a:lnSpc>
                <a:spcPct val="100000"/>
              </a:lnSpc>
              <a:spcBef>
                <a:spcPct val="0"/>
              </a:spcBef>
            </a:pPr>
            <a:r>
              <a:rPr lang="en-US" dirty="0"/>
              <a:t>│     </a:t>
            </a:r>
            <a:fld id="{FA879FEE-89DE-4280-BC2E-6B773B125FC6}" type="datetime3">
              <a:rPr lang="en-US" smtClean="0"/>
              <a:t>28 April 2022</a:t>
            </a:fld>
            <a:endParaRPr lang="en-US" dirty="0"/>
          </a:p>
        </p:txBody>
      </p:sp>
      <p:sp>
        <p:nvSpPr>
          <p:cNvPr id="17" name="Footer Placeholder 16"/>
          <p:cNvSpPr>
            <a:spLocks noGrp="1"/>
          </p:cNvSpPr>
          <p:nvPr>
            <p:ph type="ftr" sz="quarter" idx="11"/>
          </p:nvPr>
        </p:nvSpPr>
        <p:spPr/>
        <p:txBody>
          <a:bodyPr/>
          <a:lstStyle/>
          <a:p>
            <a:r>
              <a:rPr lang="en-US" dirty="0"/>
              <a:t>Insert Presentation Name in Footer Field</a:t>
            </a:r>
          </a:p>
        </p:txBody>
      </p:sp>
      <p:sp>
        <p:nvSpPr>
          <p:cNvPr id="18" name="Slide Number Placeholder 17"/>
          <p:cNvSpPr>
            <a:spLocks noGrp="1"/>
          </p:cNvSpPr>
          <p:nvPr>
            <p:ph type="sldNum" sz="quarter" idx="12"/>
          </p:nvPr>
        </p:nvSpPr>
        <p:spPr/>
        <p:txBody>
          <a:bodyPr/>
          <a:lstStyle/>
          <a:p>
            <a:pPr eaLnBrk="0" hangingPunct="0">
              <a:lnSpc>
                <a:spcPct val="100000"/>
              </a:lnSpc>
              <a:spcBef>
                <a:spcPct val="0"/>
              </a:spcBef>
              <a:tabLst>
                <a:tab pos="228600" algn="l"/>
              </a:tabLst>
            </a:pPr>
            <a:fld id="{5A055CDC-B9DA-4064-88D0-E9FDAB0DBE74}" type="slidenum">
              <a:rPr lang="en-US" smtClean="0"/>
              <a:pPr eaLnBrk="0" hangingPunct="0">
                <a:lnSpc>
                  <a:spcPct val="100000"/>
                </a:lnSpc>
                <a:spcBef>
                  <a:spcPct val="0"/>
                </a:spcBef>
                <a:tabLst>
                  <a:tab pos="228600" algn="l"/>
                </a:tabLst>
              </a:pPr>
              <a:t>‹#›</a:t>
            </a:fld>
            <a:endParaRPr lang="en-US" dirty="0"/>
          </a:p>
        </p:txBody>
      </p:sp>
    </p:spTree>
    <p:extLst>
      <p:ext uri="{BB962C8B-B14F-4D97-AF65-F5344CB8AC3E}">
        <p14:creationId xmlns:p14="http://schemas.microsoft.com/office/powerpoint/2010/main" val="3883054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Subhead">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56129" y="1967548"/>
            <a:ext cx="8227496" cy="4206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2"/>
          <p:cNvSpPr>
            <a:spLocks noGrp="1"/>
          </p:cNvSpPr>
          <p:nvPr>
            <p:ph type="body" idx="11"/>
          </p:nvPr>
        </p:nvSpPr>
        <p:spPr bwMode="gray">
          <a:xfrm>
            <a:off x="456129" y="1414463"/>
            <a:ext cx="8227496" cy="457200"/>
          </a:xfrm>
        </p:spPr>
        <p:txBody>
          <a:bodyPr anchor="t" anchorCtr="0"/>
          <a:lstStyle>
            <a:lvl1pPr marL="0" indent="0">
              <a:lnSpc>
                <a:spcPct val="95000"/>
              </a:lnSpc>
              <a:buNone/>
              <a:defRPr sz="2400" b="0" cap="all" baseline="0">
                <a:solidFill>
                  <a:schemeClr val="tx2"/>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Title 5"/>
          <p:cNvSpPr>
            <a:spLocks noGrp="1"/>
          </p:cNvSpPr>
          <p:nvPr>
            <p:ph type="title"/>
          </p:nvPr>
        </p:nvSpPr>
        <p:spPr/>
        <p:txBody>
          <a:bodyPr/>
          <a:lstStyle/>
          <a:p>
            <a:r>
              <a:rPr lang="en-US"/>
              <a:t>Click to edit Master title style</a:t>
            </a:r>
          </a:p>
        </p:txBody>
      </p:sp>
      <p:sp>
        <p:nvSpPr>
          <p:cNvPr id="8" name="Date Placeholder 7"/>
          <p:cNvSpPr>
            <a:spLocks noGrp="1"/>
          </p:cNvSpPr>
          <p:nvPr>
            <p:ph type="dt" sz="half" idx="12"/>
          </p:nvPr>
        </p:nvSpPr>
        <p:spPr/>
        <p:txBody>
          <a:bodyPr/>
          <a:lstStyle/>
          <a:p>
            <a:pPr eaLnBrk="0" hangingPunct="0">
              <a:lnSpc>
                <a:spcPct val="100000"/>
              </a:lnSpc>
              <a:spcBef>
                <a:spcPct val="0"/>
              </a:spcBef>
            </a:pPr>
            <a:r>
              <a:rPr lang="en-US" dirty="0"/>
              <a:t>│     </a:t>
            </a:r>
            <a:fld id="{9432DEE3-FEFD-4001-A70F-B13EB9B592DD}" type="datetime3">
              <a:rPr lang="en-US" smtClean="0"/>
              <a:t>28 April 2022</a:t>
            </a:fld>
            <a:endParaRPr lang="en-US" dirty="0"/>
          </a:p>
        </p:txBody>
      </p:sp>
      <p:sp>
        <p:nvSpPr>
          <p:cNvPr id="9" name="Footer Placeholder 8"/>
          <p:cNvSpPr>
            <a:spLocks noGrp="1"/>
          </p:cNvSpPr>
          <p:nvPr>
            <p:ph type="ftr" sz="quarter" idx="13"/>
          </p:nvPr>
        </p:nvSpPr>
        <p:spPr/>
        <p:txBody>
          <a:bodyPr/>
          <a:lstStyle/>
          <a:p>
            <a:r>
              <a:rPr lang="en-US" dirty="0"/>
              <a:t>Insert Presentation Name in Footer Field</a:t>
            </a:r>
          </a:p>
        </p:txBody>
      </p:sp>
      <p:sp>
        <p:nvSpPr>
          <p:cNvPr id="10" name="Slide Number Placeholder 9"/>
          <p:cNvSpPr>
            <a:spLocks noGrp="1"/>
          </p:cNvSpPr>
          <p:nvPr>
            <p:ph type="sldNum" sz="quarter" idx="14"/>
          </p:nvPr>
        </p:nvSpPr>
        <p:spPr/>
        <p:txBody>
          <a:bodyPr/>
          <a:lstStyle/>
          <a:p>
            <a:pPr eaLnBrk="0" hangingPunct="0">
              <a:lnSpc>
                <a:spcPct val="100000"/>
              </a:lnSpc>
              <a:spcBef>
                <a:spcPct val="0"/>
              </a:spcBef>
              <a:tabLst>
                <a:tab pos="228600" algn="l"/>
              </a:tabLst>
            </a:pPr>
            <a:fld id="{5A055CDC-B9DA-4064-88D0-E9FDAB0DBE74}" type="slidenum">
              <a:rPr lang="en-US" smtClean="0"/>
              <a:pPr eaLnBrk="0" hangingPunct="0">
                <a:lnSpc>
                  <a:spcPct val="100000"/>
                </a:lnSpc>
                <a:spcBef>
                  <a:spcPct val="0"/>
                </a:spcBef>
                <a:tabLst>
                  <a:tab pos="228600" algn="l"/>
                </a:tabLst>
              </a:pPr>
              <a:t>‹#›</a:t>
            </a:fld>
            <a:endParaRPr lang="en-US" dirty="0"/>
          </a:p>
        </p:txBody>
      </p:sp>
    </p:spTree>
    <p:extLst>
      <p:ext uri="{BB962C8B-B14F-4D97-AF65-F5344CB8AC3E}">
        <p14:creationId xmlns:p14="http://schemas.microsoft.com/office/powerpoint/2010/main" val="654620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2"/>
          <p:cNvSpPr>
            <a:spLocks noGrp="1"/>
          </p:cNvSpPr>
          <p:nvPr>
            <p:ph idx="1"/>
          </p:nvPr>
        </p:nvSpPr>
        <p:spPr bwMode="gray">
          <a:xfrm>
            <a:off x="456129" y="1414463"/>
            <a:ext cx="3841480" cy="4759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p:cNvSpPr>
            <a:spLocks noGrp="1"/>
          </p:cNvSpPr>
          <p:nvPr>
            <p:ph idx="12"/>
          </p:nvPr>
        </p:nvSpPr>
        <p:spPr bwMode="gray">
          <a:xfrm>
            <a:off x="4845201" y="1414463"/>
            <a:ext cx="3841480" cy="4759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10"/>
          <p:cNvSpPr>
            <a:spLocks noGrp="1"/>
          </p:cNvSpPr>
          <p:nvPr>
            <p:ph type="dt" sz="half" idx="13"/>
          </p:nvPr>
        </p:nvSpPr>
        <p:spPr/>
        <p:txBody>
          <a:bodyPr/>
          <a:lstStyle/>
          <a:p>
            <a:pPr eaLnBrk="0" hangingPunct="0">
              <a:lnSpc>
                <a:spcPct val="100000"/>
              </a:lnSpc>
              <a:spcBef>
                <a:spcPct val="0"/>
              </a:spcBef>
            </a:pPr>
            <a:r>
              <a:rPr lang="en-US" dirty="0"/>
              <a:t>│     </a:t>
            </a:r>
            <a:fld id="{991203BC-7BF0-419F-8168-29ED740EB769}" type="datetime3">
              <a:rPr lang="en-US" smtClean="0"/>
              <a:t>28 April 2022</a:t>
            </a:fld>
            <a:endParaRPr lang="en-US" dirty="0"/>
          </a:p>
        </p:txBody>
      </p:sp>
      <p:sp>
        <p:nvSpPr>
          <p:cNvPr id="12" name="Footer Placeholder 11"/>
          <p:cNvSpPr>
            <a:spLocks noGrp="1"/>
          </p:cNvSpPr>
          <p:nvPr>
            <p:ph type="ftr" sz="quarter" idx="14"/>
          </p:nvPr>
        </p:nvSpPr>
        <p:spPr/>
        <p:txBody>
          <a:bodyPr/>
          <a:lstStyle/>
          <a:p>
            <a:r>
              <a:rPr lang="en-US" dirty="0"/>
              <a:t>Insert Presentation Name in Footer Field</a:t>
            </a:r>
          </a:p>
        </p:txBody>
      </p:sp>
      <p:sp>
        <p:nvSpPr>
          <p:cNvPr id="13" name="Slide Number Placeholder 12"/>
          <p:cNvSpPr>
            <a:spLocks noGrp="1"/>
          </p:cNvSpPr>
          <p:nvPr>
            <p:ph type="sldNum" sz="quarter" idx="15"/>
          </p:nvPr>
        </p:nvSpPr>
        <p:spPr/>
        <p:txBody>
          <a:bodyPr/>
          <a:lstStyle/>
          <a:p>
            <a:pPr eaLnBrk="0" hangingPunct="0">
              <a:lnSpc>
                <a:spcPct val="100000"/>
              </a:lnSpc>
              <a:spcBef>
                <a:spcPct val="0"/>
              </a:spcBef>
              <a:tabLst>
                <a:tab pos="228600" algn="l"/>
              </a:tabLst>
            </a:pPr>
            <a:fld id="{5A055CDC-B9DA-4064-88D0-E9FDAB0DBE74}" type="slidenum">
              <a:rPr lang="en-US" smtClean="0"/>
              <a:pPr eaLnBrk="0" hangingPunct="0">
                <a:lnSpc>
                  <a:spcPct val="100000"/>
                </a:lnSpc>
                <a:spcBef>
                  <a:spcPct val="0"/>
                </a:spcBef>
                <a:tabLst>
                  <a:tab pos="228600" algn="l"/>
                </a:tabLst>
              </a:pPr>
              <a:t>‹#›</a:t>
            </a:fld>
            <a:endParaRPr lang="en-US" dirty="0"/>
          </a:p>
        </p:txBody>
      </p:sp>
    </p:spTree>
    <p:extLst>
      <p:ext uri="{BB962C8B-B14F-4D97-AF65-F5344CB8AC3E}">
        <p14:creationId xmlns:p14="http://schemas.microsoft.com/office/powerpoint/2010/main" val="2779176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8" name="Content Placeholder 2"/>
          <p:cNvSpPr>
            <a:spLocks noGrp="1"/>
          </p:cNvSpPr>
          <p:nvPr>
            <p:ph idx="1"/>
          </p:nvPr>
        </p:nvSpPr>
        <p:spPr bwMode="gray">
          <a:xfrm>
            <a:off x="456129" y="1967548"/>
            <a:ext cx="3841480" cy="4206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2"/>
          <p:cNvSpPr>
            <a:spLocks noGrp="1"/>
          </p:cNvSpPr>
          <p:nvPr>
            <p:ph type="body" idx="11"/>
          </p:nvPr>
        </p:nvSpPr>
        <p:spPr bwMode="gray">
          <a:xfrm>
            <a:off x="456129" y="1414463"/>
            <a:ext cx="3841480" cy="457200"/>
          </a:xfrm>
        </p:spPr>
        <p:txBody>
          <a:bodyPr anchor="t" anchorCtr="0"/>
          <a:lstStyle>
            <a:lvl1pPr marL="0" indent="0">
              <a:lnSpc>
                <a:spcPct val="95000"/>
              </a:lnSpc>
              <a:buNone/>
              <a:defRPr sz="2400" b="0" cap="all" baseline="0">
                <a:solidFill>
                  <a:schemeClr val="tx2"/>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10" name="Content Placeholder 2"/>
          <p:cNvSpPr>
            <a:spLocks noGrp="1"/>
          </p:cNvSpPr>
          <p:nvPr>
            <p:ph idx="12"/>
          </p:nvPr>
        </p:nvSpPr>
        <p:spPr bwMode="gray">
          <a:xfrm>
            <a:off x="4845201" y="1967548"/>
            <a:ext cx="3841480" cy="4206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2"/>
          <p:cNvSpPr>
            <a:spLocks noGrp="1"/>
          </p:cNvSpPr>
          <p:nvPr>
            <p:ph type="body" idx="13"/>
          </p:nvPr>
        </p:nvSpPr>
        <p:spPr bwMode="gray">
          <a:xfrm>
            <a:off x="4845201" y="1414463"/>
            <a:ext cx="3841480" cy="457200"/>
          </a:xfrm>
        </p:spPr>
        <p:txBody>
          <a:bodyPr anchor="t" anchorCtr="0"/>
          <a:lstStyle>
            <a:lvl1pPr marL="0" indent="0">
              <a:lnSpc>
                <a:spcPct val="95000"/>
              </a:lnSpc>
              <a:buNone/>
              <a:defRPr sz="2400" b="0" cap="all" baseline="0">
                <a:solidFill>
                  <a:schemeClr val="tx2"/>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13" name="Date Placeholder 12"/>
          <p:cNvSpPr>
            <a:spLocks noGrp="1"/>
          </p:cNvSpPr>
          <p:nvPr>
            <p:ph type="dt" sz="half" idx="14"/>
          </p:nvPr>
        </p:nvSpPr>
        <p:spPr/>
        <p:txBody>
          <a:bodyPr/>
          <a:lstStyle/>
          <a:p>
            <a:pPr eaLnBrk="0" hangingPunct="0">
              <a:lnSpc>
                <a:spcPct val="100000"/>
              </a:lnSpc>
              <a:spcBef>
                <a:spcPct val="0"/>
              </a:spcBef>
            </a:pPr>
            <a:r>
              <a:rPr lang="en-US" dirty="0"/>
              <a:t>│     </a:t>
            </a:r>
            <a:fld id="{C08A1A76-F645-481D-A091-A77B25252C85}" type="datetime3">
              <a:rPr lang="en-US" smtClean="0"/>
              <a:t>28 April 2022</a:t>
            </a:fld>
            <a:endParaRPr lang="en-US" dirty="0"/>
          </a:p>
        </p:txBody>
      </p:sp>
      <p:sp>
        <p:nvSpPr>
          <p:cNvPr id="14" name="Footer Placeholder 13"/>
          <p:cNvSpPr>
            <a:spLocks noGrp="1"/>
          </p:cNvSpPr>
          <p:nvPr>
            <p:ph type="ftr" sz="quarter" idx="15"/>
          </p:nvPr>
        </p:nvSpPr>
        <p:spPr/>
        <p:txBody>
          <a:bodyPr/>
          <a:lstStyle/>
          <a:p>
            <a:r>
              <a:rPr lang="en-US" dirty="0"/>
              <a:t>Insert Presentation Name in Footer Field</a:t>
            </a:r>
          </a:p>
        </p:txBody>
      </p:sp>
      <p:sp>
        <p:nvSpPr>
          <p:cNvPr id="15" name="Slide Number Placeholder 14"/>
          <p:cNvSpPr>
            <a:spLocks noGrp="1"/>
          </p:cNvSpPr>
          <p:nvPr>
            <p:ph type="sldNum" sz="quarter" idx="16"/>
          </p:nvPr>
        </p:nvSpPr>
        <p:spPr/>
        <p:txBody>
          <a:bodyPr/>
          <a:lstStyle/>
          <a:p>
            <a:pPr eaLnBrk="0" hangingPunct="0">
              <a:lnSpc>
                <a:spcPct val="100000"/>
              </a:lnSpc>
              <a:spcBef>
                <a:spcPct val="0"/>
              </a:spcBef>
              <a:tabLst>
                <a:tab pos="228600" algn="l"/>
              </a:tabLst>
            </a:pPr>
            <a:fld id="{5A055CDC-B9DA-4064-88D0-E9FDAB0DBE74}" type="slidenum">
              <a:rPr lang="en-US" smtClean="0"/>
              <a:pPr eaLnBrk="0" hangingPunct="0">
                <a:lnSpc>
                  <a:spcPct val="100000"/>
                </a:lnSpc>
                <a:spcBef>
                  <a:spcPct val="0"/>
                </a:spcBef>
                <a:tabLst>
                  <a:tab pos="228600" algn="l"/>
                </a:tabLst>
              </a:pPr>
              <a:t>‹#›</a:t>
            </a:fld>
            <a:endParaRPr lang="en-US" dirty="0"/>
          </a:p>
        </p:txBody>
      </p:sp>
    </p:spTree>
    <p:extLst>
      <p:ext uri="{BB962C8B-B14F-4D97-AF65-F5344CB8AC3E}">
        <p14:creationId xmlns:p14="http://schemas.microsoft.com/office/powerpoint/2010/main" val="3100462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14" name="Shape 3"/>
          <p:cNvSpPr>
            <a:spLocks/>
          </p:cNvSpPr>
          <p:nvPr userDrawn="1"/>
        </p:nvSpPr>
        <p:spPr bwMode="auto">
          <a:xfrm flipH="1">
            <a:off x="-1588" y="1335088"/>
            <a:ext cx="2538413" cy="5524500"/>
          </a:xfrm>
          <a:custGeom>
            <a:avLst/>
            <a:gdLst>
              <a:gd name="T0" fmla="*/ 0 w 1332"/>
              <a:gd name="T1" fmla="*/ 429 h 2900"/>
              <a:gd name="T2" fmla="*/ 612 w 1332"/>
              <a:gd name="T3" fmla="*/ 2900 h 2900"/>
              <a:gd name="T4" fmla="*/ 1332 w 1332"/>
              <a:gd name="T5" fmla="*/ 2900 h 2900"/>
              <a:gd name="T6" fmla="*/ 1332 w 1332"/>
              <a:gd name="T7" fmla="*/ 0 h 2900"/>
              <a:gd name="T8" fmla="*/ 0 w 1332"/>
              <a:gd name="T9" fmla="*/ 429 h 2900"/>
            </a:gdLst>
            <a:ahLst/>
            <a:cxnLst>
              <a:cxn ang="0">
                <a:pos x="T0" y="T1"/>
              </a:cxn>
              <a:cxn ang="0">
                <a:pos x="T2" y="T3"/>
              </a:cxn>
              <a:cxn ang="0">
                <a:pos x="T4" y="T5"/>
              </a:cxn>
              <a:cxn ang="0">
                <a:pos x="T6" y="T7"/>
              </a:cxn>
              <a:cxn ang="0">
                <a:pos x="T8" y="T9"/>
              </a:cxn>
            </a:cxnLst>
            <a:rect l="0" t="0" r="r" b="b"/>
            <a:pathLst>
              <a:path w="1332" h="2900">
                <a:moveTo>
                  <a:pt x="0" y="429"/>
                </a:moveTo>
                <a:cubicBezTo>
                  <a:pt x="386" y="1164"/>
                  <a:pt x="607" y="2006"/>
                  <a:pt x="612" y="2900"/>
                </a:cubicBezTo>
                <a:cubicBezTo>
                  <a:pt x="1332" y="2900"/>
                  <a:pt x="1332" y="2900"/>
                  <a:pt x="1332" y="2900"/>
                </a:cubicBezTo>
                <a:cubicBezTo>
                  <a:pt x="1332" y="0"/>
                  <a:pt x="1332" y="0"/>
                  <a:pt x="1332" y="0"/>
                </a:cubicBezTo>
                <a:cubicBezTo>
                  <a:pt x="852" y="48"/>
                  <a:pt x="401" y="198"/>
                  <a:pt x="0" y="429"/>
                </a:cubicBezTo>
                <a:close/>
              </a:path>
            </a:pathLst>
          </a:custGeom>
          <a:solidFill>
            <a:schemeClr val="accent4">
              <a:alpha val="30000"/>
            </a:schemeClr>
          </a:soli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22" name="Shape 2"/>
          <p:cNvSpPr>
            <a:spLocks/>
          </p:cNvSpPr>
          <p:nvPr userDrawn="1"/>
        </p:nvSpPr>
        <p:spPr bwMode="auto">
          <a:xfrm flipH="1">
            <a:off x="1370012" y="2152650"/>
            <a:ext cx="4400550" cy="4706938"/>
          </a:xfrm>
          <a:custGeom>
            <a:avLst/>
            <a:gdLst>
              <a:gd name="T0" fmla="*/ 0 w 2310"/>
              <a:gd name="T1" fmla="*/ 2471 h 2471"/>
              <a:gd name="T2" fmla="*/ 2310 w 2310"/>
              <a:gd name="T3" fmla="*/ 2471 h 2471"/>
              <a:gd name="T4" fmla="*/ 1698 w 2310"/>
              <a:gd name="T5" fmla="*/ 0 h 2471"/>
              <a:gd name="T6" fmla="*/ 0 w 2310"/>
              <a:gd name="T7" fmla="*/ 2471 h 2471"/>
            </a:gdLst>
            <a:ahLst/>
            <a:cxnLst>
              <a:cxn ang="0">
                <a:pos x="T0" y="T1"/>
              </a:cxn>
              <a:cxn ang="0">
                <a:pos x="T2" y="T3"/>
              </a:cxn>
              <a:cxn ang="0">
                <a:pos x="T4" y="T5"/>
              </a:cxn>
              <a:cxn ang="0">
                <a:pos x="T6" y="T7"/>
              </a:cxn>
            </a:cxnLst>
            <a:rect l="0" t="0" r="r" b="b"/>
            <a:pathLst>
              <a:path w="2310" h="2471">
                <a:moveTo>
                  <a:pt x="0" y="2471"/>
                </a:moveTo>
                <a:cubicBezTo>
                  <a:pt x="2310" y="2471"/>
                  <a:pt x="2310" y="2471"/>
                  <a:pt x="2310" y="2471"/>
                </a:cubicBezTo>
                <a:cubicBezTo>
                  <a:pt x="2305" y="1577"/>
                  <a:pt x="2084" y="735"/>
                  <a:pt x="1698" y="0"/>
                </a:cubicBezTo>
                <a:cubicBezTo>
                  <a:pt x="817" y="508"/>
                  <a:pt x="178" y="1408"/>
                  <a:pt x="0" y="2471"/>
                </a:cubicBezTo>
                <a:close/>
              </a:path>
            </a:pathLst>
          </a:custGeom>
          <a:solidFill>
            <a:schemeClr val="accent4">
              <a:alpha val="10000"/>
            </a:schemeClr>
          </a:solidFill>
          <a:ln>
            <a:noFill/>
          </a:ln>
        </p:spPr>
        <p:txBody>
          <a:bodyPr vert="horz" wrap="square" lIns="121899" tIns="60949" rIns="121899" bIns="60949" numCol="1" anchor="t" anchorCtr="0" compatLnSpc="1">
            <a:prstTxWarp prst="textNoShape">
              <a:avLst/>
            </a:prstTxWarp>
          </a:bodyPr>
          <a:lstStyle/>
          <a:p>
            <a:pPr lvl="0"/>
            <a:endParaRPr lang="en-US" dirty="0"/>
          </a:p>
        </p:txBody>
      </p:sp>
      <p:sp>
        <p:nvSpPr>
          <p:cNvPr id="24" name="Shape 1"/>
          <p:cNvSpPr>
            <a:spLocks/>
          </p:cNvSpPr>
          <p:nvPr userDrawn="1"/>
        </p:nvSpPr>
        <p:spPr bwMode="auto">
          <a:xfrm flipH="1">
            <a:off x="-1587" y="1588"/>
            <a:ext cx="9144000" cy="6858000"/>
          </a:xfrm>
          <a:custGeom>
            <a:avLst/>
            <a:gdLst>
              <a:gd name="T0" fmla="*/ 4800 w 4800"/>
              <a:gd name="T1" fmla="*/ 700 h 3600"/>
              <a:gd name="T2" fmla="*/ 4800 w 4800"/>
              <a:gd name="T3" fmla="*/ 0 h 3600"/>
              <a:gd name="T4" fmla="*/ 0 w 4800"/>
              <a:gd name="T5" fmla="*/ 0 h 3600"/>
              <a:gd name="T6" fmla="*/ 0 w 4800"/>
              <a:gd name="T7" fmla="*/ 3600 h 3600"/>
              <a:gd name="T8" fmla="*/ 1770 w 4800"/>
              <a:gd name="T9" fmla="*/ 3600 h 3600"/>
              <a:gd name="T10" fmla="*/ 4800 w 4800"/>
              <a:gd name="T11" fmla="*/ 700 h 3600"/>
            </a:gdLst>
            <a:ahLst/>
            <a:cxnLst>
              <a:cxn ang="0">
                <a:pos x="T0" y="T1"/>
              </a:cxn>
              <a:cxn ang="0">
                <a:pos x="T2" y="T3"/>
              </a:cxn>
              <a:cxn ang="0">
                <a:pos x="T4" y="T5"/>
              </a:cxn>
              <a:cxn ang="0">
                <a:pos x="T6" y="T7"/>
              </a:cxn>
              <a:cxn ang="0">
                <a:pos x="T8" y="T9"/>
              </a:cxn>
              <a:cxn ang="0">
                <a:pos x="T10" y="T11"/>
              </a:cxn>
            </a:cxnLst>
            <a:rect l="0" t="0" r="r" b="b"/>
            <a:pathLst>
              <a:path w="4800" h="3600">
                <a:moveTo>
                  <a:pt x="4800" y="700"/>
                </a:moveTo>
                <a:cubicBezTo>
                  <a:pt x="4800" y="0"/>
                  <a:pt x="4800" y="0"/>
                  <a:pt x="4800" y="0"/>
                </a:cubicBezTo>
                <a:cubicBezTo>
                  <a:pt x="0" y="0"/>
                  <a:pt x="0" y="0"/>
                  <a:pt x="0" y="0"/>
                </a:cubicBezTo>
                <a:cubicBezTo>
                  <a:pt x="0" y="3600"/>
                  <a:pt x="0" y="3600"/>
                  <a:pt x="0" y="3600"/>
                </a:cubicBezTo>
                <a:cubicBezTo>
                  <a:pt x="1770" y="3600"/>
                  <a:pt x="1770" y="3600"/>
                  <a:pt x="1770" y="3600"/>
                </a:cubicBezTo>
                <a:cubicBezTo>
                  <a:pt x="2029" y="2053"/>
                  <a:pt x="3266" y="851"/>
                  <a:pt x="4800" y="700"/>
                </a:cubicBezTo>
                <a:close/>
              </a:path>
            </a:pathLst>
          </a:custGeom>
          <a:solidFill>
            <a:schemeClr val="bg1">
              <a:alpha val="96000"/>
            </a:schemeClr>
          </a:solidFill>
          <a:ln>
            <a:noFill/>
          </a:ln>
        </p:spPr>
        <p:txBody>
          <a:bodyPr vert="horz" wrap="square" lIns="121899" tIns="60949" rIns="121899" bIns="60949" numCol="1" anchor="t" anchorCtr="0" compatLnSpc="1">
            <a:prstTxWarp prst="textNoShape">
              <a:avLst/>
            </a:prstTxWarp>
          </a:bodyPr>
          <a:lstStyle/>
          <a:p>
            <a:pPr lvl="0"/>
            <a:endParaRPr lang="en-US" dirty="0"/>
          </a:p>
        </p:txBody>
      </p:sp>
      <p:sp>
        <p:nvSpPr>
          <p:cNvPr id="25" name="line2"/>
          <p:cNvSpPr>
            <a:spLocks/>
          </p:cNvSpPr>
          <p:nvPr userDrawn="1"/>
        </p:nvSpPr>
        <p:spPr bwMode="auto">
          <a:xfrm flipH="1">
            <a:off x="1370012" y="1588"/>
            <a:ext cx="2697163" cy="6858000"/>
          </a:xfrm>
          <a:custGeom>
            <a:avLst/>
            <a:gdLst>
              <a:gd name="T0" fmla="*/ 1416 w 1416"/>
              <a:gd name="T1" fmla="*/ 3600 h 3600"/>
              <a:gd name="T2" fmla="*/ 804 w 1416"/>
              <a:gd name="T3" fmla="*/ 1129 h 3600"/>
              <a:gd name="T4" fmla="*/ 0 w 1416"/>
              <a:gd name="T5" fmla="*/ 0 h 3600"/>
            </a:gdLst>
            <a:ahLst/>
            <a:cxnLst>
              <a:cxn ang="0">
                <a:pos x="T0" y="T1"/>
              </a:cxn>
              <a:cxn ang="0">
                <a:pos x="T2" y="T3"/>
              </a:cxn>
              <a:cxn ang="0">
                <a:pos x="T4" y="T5"/>
              </a:cxn>
            </a:cxnLst>
            <a:rect l="0" t="0" r="r" b="b"/>
            <a:pathLst>
              <a:path w="1416" h="3600">
                <a:moveTo>
                  <a:pt x="1416" y="3600"/>
                </a:moveTo>
                <a:cubicBezTo>
                  <a:pt x="1411" y="2706"/>
                  <a:pt x="1190" y="1864"/>
                  <a:pt x="804" y="1129"/>
                </a:cubicBezTo>
                <a:cubicBezTo>
                  <a:pt x="611" y="762"/>
                  <a:pt x="311" y="313"/>
                  <a:pt x="0" y="0"/>
                </a:cubicBezTo>
              </a:path>
            </a:pathLst>
          </a:custGeom>
          <a:noFill/>
          <a:ln w="9525" cap="flat">
            <a:solidFill>
              <a:schemeClr val="bg2">
                <a:lumMod val="9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899" tIns="60949" rIns="121899" bIns="60949" numCol="1" anchor="t" anchorCtr="0" compatLnSpc="1">
            <a:prstTxWarp prst="textNoShape">
              <a:avLst/>
            </a:prstTxWarp>
          </a:bodyPr>
          <a:lstStyle/>
          <a:p>
            <a:pPr lvl="0"/>
            <a:endParaRPr lang="en-US" dirty="0"/>
          </a:p>
        </p:txBody>
      </p:sp>
      <p:sp>
        <p:nvSpPr>
          <p:cNvPr id="27" name="line1"/>
          <p:cNvSpPr>
            <a:spLocks/>
          </p:cNvSpPr>
          <p:nvPr userDrawn="1"/>
        </p:nvSpPr>
        <p:spPr bwMode="auto">
          <a:xfrm flipH="1">
            <a:off x="-1588" y="1335088"/>
            <a:ext cx="5772150" cy="5524500"/>
          </a:xfrm>
          <a:custGeom>
            <a:avLst/>
            <a:gdLst>
              <a:gd name="T0" fmla="*/ 3030 w 3030"/>
              <a:gd name="T1" fmla="*/ 0 h 2900"/>
              <a:gd name="T2" fmla="*/ 0 w 3030"/>
              <a:gd name="T3" fmla="*/ 2900 h 2900"/>
            </a:gdLst>
            <a:ahLst/>
            <a:cxnLst>
              <a:cxn ang="0">
                <a:pos x="T0" y="T1"/>
              </a:cxn>
              <a:cxn ang="0">
                <a:pos x="T2" y="T3"/>
              </a:cxn>
            </a:cxnLst>
            <a:rect l="0" t="0" r="r" b="b"/>
            <a:pathLst>
              <a:path w="3030" h="2900">
                <a:moveTo>
                  <a:pt x="3030" y="0"/>
                </a:moveTo>
                <a:cubicBezTo>
                  <a:pt x="1496" y="151"/>
                  <a:pt x="259" y="1353"/>
                  <a:pt x="0" y="2900"/>
                </a:cubicBezTo>
              </a:path>
            </a:pathLst>
          </a:custGeom>
          <a:noFill/>
          <a:ln w="9525" cap="flat">
            <a:solidFill>
              <a:schemeClr val="bg2">
                <a:lumMod val="9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899" tIns="60949" rIns="121899" bIns="60949" numCol="1" anchor="t" anchorCtr="0" compatLnSpc="1">
            <a:prstTxWarp prst="textNoShape">
              <a:avLst/>
            </a:prstTxWarp>
          </a:bodyPr>
          <a:lstStyle/>
          <a:p>
            <a:pPr lvl="0"/>
            <a:endParaRPr lang="en-US" dirty="0"/>
          </a:p>
        </p:txBody>
      </p:sp>
      <p:sp>
        <p:nvSpPr>
          <p:cNvPr id="28" name="Orange Dot"/>
          <p:cNvSpPr>
            <a:spLocks noChangeArrowheads="1"/>
          </p:cNvSpPr>
          <p:nvPr userDrawn="1"/>
        </p:nvSpPr>
        <p:spPr bwMode="auto">
          <a:xfrm flipH="1">
            <a:off x="2469510" y="2093513"/>
            <a:ext cx="128016" cy="124884"/>
          </a:xfrm>
          <a:prstGeom prst="ellipse">
            <a:avLst/>
          </a:prstGeom>
          <a:solidFill>
            <a:schemeClr val="accent1"/>
          </a:solidFill>
          <a:ln>
            <a:noFill/>
          </a:ln>
        </p:spPr>
        <p:txBody>
          <a:bodyPr vert="horz" wrap="square" lIns="121899" tIns="60949" rIns="121899" bIns="60949" numCol="1" anchor="t" anchorCtr="0" compatLnSpc="1">
            <a:prstTxWarp prst="textNoShape">
              <a:avLst/>
            </a:prstTxWarp>
          </a:bodyPr>
          <a:lstStyle/>
          <a:p>
            <a:endParaRPr lang="en-US" dirty="0"/>
          </a:p>
        </p:txBody>
      </p:sp>
      <p:sp>
        <p:nvSpPr>
          <p:cNvPr id="29" name="dark blue bar"/>
          <p:cNvSpPr/>
          <p:nvPr userDrawn="1"/>
        </p:nvSpPr>
        <p:spPr bwMode="gray">
          <a:xfrm flipH="1">
            <a:off x="-2" y="6748272"/>
            <a:ext cx="5760720" cy="109728"/>
          </a:xfrm>
          <a:prstGeom prst="rect">
            <a:avLst/>
          </a:prstGeom>
          <a:solidFill>
            <a:schemeClr val="tx2"/>
          </a:solidFill>
          <a:ln w="12700" cap="sq" algn="ctr">
            <a:noFill/>
            <a:miter lim="800000"/>
            <a:headEnd/>
            <a:tailEnd/>
          </a:ln>
          <a:effectLst/>
        </p:spPr>
        <p:txBody>
          <a:bodyPr wrap="square" lIns="0" tIns="60949" rIns="0" bIns="60949" spcCol="0" rtlCol="0" anchor="ctr"/>
          <a:lstStyle/>
          <a:p>
            <a:pPr algn="ctr">
              <a:spcBef>
                <a:spcPts val="1440"/>
              </a:spcBef>
            </a:pPr>
            <a:endParaRPr lang="en-US" sz="2100" b="1" dirty="0">
              <a:solidFill>
                <a:schemeClr val="bg1"/>
              </a:solidFill>
              <a:latin typeface="+mn-lt"/>
            </a:endParaRPr>
          </a:p>
        </p:txBody>
      </p:sp>
      <p:sp>
        <p:nvSpPr>
          <p:cNvPr id="31" name="orange bar"/>
          <p:cNvSpPr/>
          <p:nvPr userDrawn="1"/>
        </p:nvSpPr>
        <p:spPr bwMode="gray">
          <a:xfrm>
            <a:off x="5760720" y="6748272"/>
            <a:ext cx="3383280" cy="109728"/>
          </a:xfrm>
          <a:prstGeom prst="rect">
            <a:avLst/>
          </a:prstGeom>
          <a:solidFill>
            <a:schemeClr val="accent1"/>
          </a:solidFill>
          <a:ln w="12700" cap="sq" algn="ctr">
            <a:noFill/>
            <a:miter lim="800000"/>
            <a:headEnd/>
            <a:tailEnd/>
          </a:ln>
          <a:effectLst/>
        </p:spPr>
        <p:txBody>
          <a:bodyPr wrap="square" lIns="0" tIns="60949" rIns="0" bIns="60949" spcCol="0" rtlCol="0" anchor="ctr"/>
          <a:lstStyle/>
          <a:p>
            <a:pPr algn="ctr">
              <a:spcBef>
                <a:spcPts val="1440"/>
              </a:spcBef>
            </a:pPr>
            <a:endParaRPr lang="en-US" sz="2100" b="1" dirty="0">
              <a:solidFill>
                <a:schemeClr val="bg1"/>
              </a:solidFill>
              <a:latin typeface="+mn-lt"/>
            </a:endParaRPr>
          </a:p>
        </p:txBody>
      </p:sp>
      <p:pic>
        <p:nvPicPr>
          <p:cNvPr id="32" name="Picture 22" descr="D:\Working\CCC\Brand\CCC-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00999" y="6189028"/>
            <a:ext cx="914400" cy="38223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userDrawn="1">
            <p:ph type="title"/>
          </p:nvPr>
        </p:nvSpPr>
        <p:spPr>
          <a:xfrm>
            <a:off x="4114800" y="960438"/>
            <a:ext cx="4568825" cy="1554480"/>
          </a:xfrm>
        </p:spPr>
        <p:txBody>
          <a:bodyPr lIns="91440" tIns="45720" rIns="91440" bIns="45720" anchor="b" anchorCtr="0"/>
          <a:lstStyle>
            <a:lvl1pPr>
              <a:defRPr>
                <a:solidFill>
                  <a:schemeClr val="tx2"/>
                </a:solidFill>
              </a:defRPr>
            </a:lvl1pPr>
          </a:lstStyle>
          <a:p>
            <a:r>
              <a:rPr lang="en-US"/>
              <a:t>Click to edit Master title style</a:t>
            </a:r>
          </a:p>
        </p:txBody>
      </p:sp>
      <p:sp>
        <p:nvSpPr>
          <p:cNvPr id="5" name="Text Placeholder 4"/>
          <p:cNvSpPr>
            <a:spLocks noGrp="1"/>
          </p:cNvSpPr>
          <p:nvPr userDrawn="1">
            <p:ph type="body" sz="quarter" idx="10"/>
          </p:nvPr>
        </p:nvSpPr>
        <p:spPr>
          <a:xfrm>
            <a:off x="4114800" y="2560320"/>
            <a:ext cx="4568825" cy="914400"/>
          </a:xfrm>
          <a:noFill/>
          <a:ln w="9525">
            <a:noFill/>
            <a:miter lim="800000"/>
            <a:headEnd/>
            <a:tailEnd/>
          </a:ln>
          <a:effectLst/>
        </p:spPr>
        <p:txBody>
          <a:bodyPr vert="horz" wrap="square" lIns="91440" tIns="45720" rIns="91440" bIns="45720" numCol="1" anchor="t" anchorCtr="0" compatLnSpc="1">
            <a:prstTxWarp prst="textNoShape">
              <a:avLst/>
            </a:prstTxWarp>
          </a:bodyPr>
          <a:lstStyle>
            <a:lvl1pPr marL="287338" indent="-287338">
              <a:buNone/>
              <a:defRPr lang="en-US" sz="2400" cap="all" baseline="0" dirty="0" smtClean="0">
                <a:solidFill>
                  <a:schemeClr val="accent2"/>
                </a:solidFill>
              </a:defRPr>
            </a:lvl1pPr>
          </a:lstStyle>
          <a:p>
            <a:pPr marL="0" lvl="0" indent="0"/>
            <a:r>
              <a:rPr lang="en-US"/>
              <a:t>Edit Master text styles</a:t>
            </a:r>
          </a:p>
        </p:txBody>
      </p:sp>
      <p:sp>
        <p:nvSpPr>
          <p:cNvPr id="30" name="Slide Number Placeholder 29"/>
          <p:cNvSpPr>
            <a:spLocks noGrp="1"/>
          </p:cNvSpPr>
          <p:nvPr>
            <p:ph type="sldNum" sz="quarter" idx="13"/>
          </p:nvPr>
        </p:nvSpPr>
        <p:spPr/>
        <p:txBody>
          <a:bodyPr/>
          <a:lstStyle/>
          <a:p>
            <a:pPr eaLnBrk="0" hangingPunct="0">
              <a:lnSpc>
                <a:spcPct val="100000"/>
              </a:lnSpc>
              <a:spcBef>
                <a:spcPct val="0"/>
              </a:spcBef>
              <a:tabLst>
                <a:tab pos="228600" algn="l"/>
              </a:tabLst>
            </a:pPr>
            <a:fld id="{5A055CDC-B9DA-4064-88D0-E9FDAB0DBE74}" type="slidenum">
              <a:rPr lang="en-US" smtClean="0"/>
              <a:pPr eaLnBrk="0" hangingPunct="0">
                <a:lnSpc>
                  <a:spcPct val="100000"/>
                </a:lnSpc>
                <a:spcBef>
                  <a:spcPct val="0"/>
                </a:spcBef>
                <a:tabLst>
                  <a:tab pos="228600" algn="l"/>
                </a:tabLst>
              </a:pPr>
              <a:t>‹#›</a:t>
            </a:fld>
            <a:endParaRPr lang="en-US" dirty="0"/>
          </a:p>
        </p:txBody>
      </p:sp>
    </p:spTree>
    <p:extLst>
      <p:ext uri="{BB962C8B-B14F-4D97-AF65-F5344CB8AC3E}">
        <p14:creationId xmlns:p14="http://schemas.microsoft.com/office/powerpoint/2010/main" val="2072927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 Layout">
    <p:spTree>
      <p:nvGrpSpPr>
        <p:cNvPr id="1" name=""/>
        <p:cNvGrpSpPr/>
        <p:nvPr/>
      </p:nvGrpSpPr>
      <p:grpSpPr>
        <a:xfrm>
          <a:off x="0" y="0"/>
          <a:ext cx="0" cy="0"/>
          <a:chOff x="0" y="0"/>
          <a:chExt cx="0" cy="0"/>
        </a:xfrm>
      </p:grpSpPr>
      <p:sp>
        <p:nvSpPr>
          <p:cNvPr id="21" name="Picture Placeholder 3"/>
          <p:cNvSpPr>
            <a:spLocks noGrp="1"/>
          </p:cNvSpPr>
          <p:nvPr>
            <p:ph type="pic" sz="quarter" idx="11"/>
          </p:nvPr>
        </p:nvSpPr>
        <p:spPr>
          <a:xfrm>
            <a:off x="0" y="0"/>
            <a:ext cx="9144000" cy="6858000"/>
          </a:xfrm>
        </p:spPr>
        <p:txBody>
          <a:bodyPr/>
          <a:lstStyle/>
          <a:p>
            <a:endParaRPr lang="en-US" dirty="0"/>
          </a:p>
        </p:txBody>
      </p:sp>
      <p:sp>
        <p:nvSpPr>
          <p:cNvPr id="24" name="Shape 4"/>
          <p:cNvSpPr>
            <a:spLocks/>
          </p:cNvSpPr>
          <p:nvPr userDrawn="1"/>
        </p:nvSpPr>
        <p:spPr bwMode="auto">
          <a:xfrm>
            <a:off x="3372976" y="1335088"/>
            <a:ext cx="5771024" cy="5522912"/>
          </a:xfrm>
          <a:custGeom>
            <a:avLst/>
            <a:gdLst>
              <a:gd name="T0" fmla="*/ 1698 w 3030"/>
              <a:gd name="T1" fmla="*/ 429 h 2900"/>
              <a:gd name="T2" fmla="*/ 0 w 3030"/>
              <a:gd name="T3" fmla="*/ 2900 h 2900"/>
              <a:gd name="T4" fmla="*/ 2310 w 3030"/>
              <a:gd name="T5" fmla="*/ 2900 h 2900"/>
              <a:gd name="T6" fmla="*/ 3030 w 3030"/>
              <a:gd name="T7" fmla="*/ 2900 h 2900"/>
              <a:gd name="T8" fmla="*/ 3030 w 3030"/>
              <a:gd name="T9" fmla="*/ 0 h 2900"/>
              <a:gd name="T10" fmla="*/ 1698 w 3030"/>
              <a:gd name="T11" fmla="*/ 429 h 2900"/>
            </a:gdLst>
            <a:ahLst/>
            <a:cxnLst>
              <a:cxn ang="0">
                <a:pos x="T0" y="T1"/>
              </a:cxn>
              <a:cxn ang="0">
                <a:pos x="T2" y="T3"/>
              </a:cxn>
              <a:cxn ang="0">
                <a:pos x="T4" y="T5"/>
              </a:cxn>
              <a:cxn ang="0">
                <a:pos x="T6" y="T7"/>
              </a:cxn>
              <a:cxn ang="0">
                <a:pos x="T8" y="T9"/>
              </a:cxn>
              <a:cxn ang="0">
                <a:pos x="T10" y="T11"/>
              </a:cxn>
            </a:cxnLst>
            <a:rect l="0" t="0" r="r" b="b"/>
            <a:pathLst>
              <a:path w="3030" h="2900">
                <a:moveTo>
                  <a:pt x="1698" y="429"/>
                </a:moveTo>
                <a:cubicBezTo>
                  <a:pt x="817" y="937"/>
                  <a:pt x="178" y="1837"/>
                  <a:pt x="0" y="2900"/>
                </a:cubicBezTo>
                <a:cubicBezTo>
                  <a:pt x="2310" y="2900"/>
                  <a:pt x="2310" y="2900"/>
                  <a:pt x="2310" y="2900"/>
                </a:cubicBezTo>
                <a:cubicBezTo>
                  <a:pt x="3030" y="2900"/>
                  <a:pt x="3030" y="2900"/>
                  <a:pt x="3030" y="2900"/>
                </a:cubicBezTo>
                <a:cubicBezTo>
                  <a:pt x="3030" y="0"/>
                  <a:pt x="3030" y="0"/>
                  <a:pt x="3030" y="0"/>
                </a:cubicBezTo>
                <a:cubicBezTo>
                  <a:pt x="2550" y="48"/>
                  <a:pt x="2099" y="198"/>
                  <a:pt x="1698" y="42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 name="line2"/>
          <p:cNvSpPr>
            <a:spLocks/>
          </p:cNvSpPr>
          <p:nvPr userDrawn="1"/>
        </p:nvSpPr>
        <p:spPr bwMode="auto">
          <a:xfrm>
            <a:off x="5073650" y="1588"/>
            <a:ext cx="2697163" cy="6858000"/>
          </a:xfrm>
          <a:custGeom>
            <a:avLst/>
            <a:gdLst>
              <a:gd name="T0" fmla="*/ 1416 w 1416"/>
              <a:gd name="T1" fmla="*/ 3600 h 3600"/>
              <a:gd name="T2" fmla="*/ 804 w 1416"/>
              <a:gd name="T3" fmla="*/ 1129 h 3600"/>
              <a:gd name="T4" fmla="*/ 0 w 1416"/>
              <a:gd name="T5" fmla="*/ 0 h 3600"/>
            </a:gdLst>
            <a:ahLst/>
            <a:cxnLst>
              <a:cxn ang="0">
                <a:pos x="T0" y="T1"/>
              </a:cxn>
              <a:cxn ang="0">
                <a:pos x="T2" y="T3"/>
              </a:cxn>
              <a:cxn ang="0">
                <a:pos x="T4" y="T5"/>
              </a:cxn>
            </a:cxnLst>
            <a:rect l="0" t="0" r="r" b="b"/>
            <a:pathLst>
              <a:path w="1416" h="3600">
                <a:moveTo>
                  <a:pt x="1416" y="3600"/>
                </a:moveTo>
                <a:cubicBezTo>
                  <a:pt x="1411" y="2706"/>
                  <a:pt x="1190" y="1864"/>
                  <a:pt x="804" y="1129"/>
                </a:cubicBezTo>
                <a:cubicBezTo>
                  <a:pt x="611" y="762"/>
                  <a:pt x="311" y="313"/>
                  <a:pt x="0" y="0"/>
                </a:cubicBezTo>
              </a:path>
            </a:pathLst>
          </a:custGeom>
          <a:noFill/>
          <a:ln w="9525" cap="flat">
            <a:solidFill>
              <a:schemeClr val="bg2">
                <a:lumMod val="9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899" tIns="60949" rIns="121899" bIns="60949" numCol="1" anchor="t" anchorCtr="0" compatLnSpc="1">
            <a:prstTxWarp prst="textNoShape">
              <a:avLst/>
            </a:prstTxWarp>
          </a:bodyPr>
          <a:lstStyle/>
          <a:p>
            <a:pPr lvl="0"/>
            <a:endParaRPr lang="en-US" dirty="0"/>
          </a:p>
        </p:txBody>
      </p:sp>
      <p:sp>
        <p:nvSpPr>
          <p:cNvPr id="27" name="line1"/>
          <p:cNvSpPr>
            <a:spLocks/>
          </p:cNvSpPr>
          <p:nvPr userDrawn="1"/>
        </p:nvSpPr>
        <p:spPr bwMode="auto">
          <a:xfrm>
            <a:off x="3370263" y="1335088"/>
            <a:ext cx="5772150" cy="5524500"/>
          </a:xfrm>
          <a:custGeom>
            <a:avLst/>
            <a:gdLst>
              <a:gd name="T0" fmla="*/ 3030 w 3030"/>
              <a:gd name="T1" fmla="*/ 0 h 2900"/>
              <a:gd name="T2" fmla="*/ 0 w 3030"/>
              <a:gd name="T3" fmla="*/ 2900 h 2900"/>
            </a:gdLst>
            <a:ahLst/>
            <a:cxnLst>
              <a:cxn ang="0">
                <a:pos x="T0" y="T1"/>
              </a:cxn>
              <a:cxn ang="0">
                <a:pos x="T2" y="T3"/>
              </a:cxn>
            </a:cxnLst>
            <a:rect l="0" t="0" r="r" b="b"/>
            <a:pathLst>
              <a:path w="3030" h="2900">
                <a:moveTo>
                  <a:pt x="3030" y="0"/>
                </a:moveTo>
                <a:cubicBezTo>
                  <a:pt x="1496" y="151"/>
                  <a:pt x="259" y="1353"/>
                  <a:pt x="0" y="2900"/>
                </a:cubicBezTo>
              </a:path>
            </a:pathLst>
          </a:custGeom>
          <a:noFill/>
          <a:ln w="9525" cap="flat">
            <a:solidFill>
              <a:schemeClr val="bg2">
                <a:lumMod val="9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899" tIns="60949" rIns="121899" bIns="60949" numCol="1" anchor="t" anchorCtr="0" compatLnSpc="1">
            <a:prstTxWarp prst="textNoShape">
              <a:avLst/>
            </a:prstTxWarp>
          </a:bodyPr>
          <a:lstStyle/>
          <a:p>
            <a:pPr lvl="0"/>
            <a:endParaRPr lang="en-US" dirty="0"/>
          </a:p>
        </p:txBody>
      </p:sp>
      <p:sp>
        <p:nvSpPr>
          <p:cNvPr id="28" name="Orange Dot"/>
          <p:cNvSpPr>
            <a:spLocks noChangeArrowheads="1"/>
          </p:cNvSpPr>
          <p:nvPr userDrawn="1"/>
        </p:nvSpPr>
        <p:spPr bwMode="auto">
          <a:xfrm>
            <a:off x="6543299" y="2093513"/>
            <a:ext cx="128016" cy="124884"/>
          </a:xfrm>
          <a:prstGeom prst="ellipse">
            <a:avLst/>
          </a:prstGeom>
          <a:solidFill>
            <a:schemeClr val="accent1"/>
          </a:solidFill>
          <a:ln>
            <a:noFill/>
          </a:ln>
        </p:spPr>
        <p:txBody>
          <a:bodyPr vert="horz" wrap="square" lIns="121899" tIns="60949" rIns="121899" bIns="60949" numCol="1" anchor="t" anchorCtr="0" compatLnSpc="1">
            <a:prstTxWarp prst="textNoShape">
              <a:avLst/>
            </a:prstTxWarp>
          </a:bodyPr>
          <a:lstStyle/>
          <a:p>
            <a:endParaRPr lang="en-US" dirty="0"/>
          </a:p>
        </p:txBody>
      </p:sp>
      <p:sp>
        <p:nvSpPr>
          <p:cNvPr id="29" name="dark blue bar"/>
          <p:cNvSpPr/>
          <p:nvPr userDrawn="1"/>
        </p:nvSpPr>
        <p:spPr bwMode="gray">
          <a:xfrm>
            <a:off x="0" y="6748272"/>
            <a:ext cx="7772400" cy="109728"/>
          </a:xfrm>
          <a:prstGeom prst="rect">
            <a:avLst/>
          </a:prstGeom>
          <a:solidFill>
            <a:schemeClr val="tx2"/>
          </a:solidFill>
          <a:ln w="12700" cap="sq" algn="ctr">
            <a:noFill/>
            <a:miter lim="800000"/>
            <a:headEnd/>
            <a:tailEnd/>
          </a:ln>
          <a:effectLst/>
        </p:spPr>
        <p:txBody>
          <a:bodyPr wrap="square" lIns="0" tIns="60949" rIns="0" bIns="60949" spcCol="0" rtlCol="0" anchor="ctr"/>
          <a:lstStyle/>
          <a:p>
            <a:pPr algn="ctr">
              <a:spcBef>
                <a:spcPts val="1440"/>
              </a:spcBef>
            </a:pPr>
            <a:endParaRPr lang="en-US" sz="2100" b="1" dirty="0">
              <a:solidFill>
                <a:schemeClr val="bg1"/>
              </a:solidFill>
              <a:latin typeface="+mn-lt"/>
            </a:endParaRPr>
          </a:p>
        </p:txBody>
      </p:sp>
      <p:sp>
        <p:nvSpPr>
          <p:cNvPr id="30" name="orange bar"/>
          <p:cNvSpPr/>
          <p:nvPr userDrawn="1"/>
        </p:nvSpPr>
        <p:spPr bwMode="gray">
          <a:xfrm flipH="1">
            <a:off x="7772400" y="6748272"/>
            <a:ext cx="1371598" cy="109728"/>
          </a:xfrm>
          <a:prstGeom prst="rect">
            <a:avLst/>
          </a:prstGeom>
          <a:solidFill>
            <a:schemeClr val="accent1"/>
          </a:solidFill>
          <a:ln w="12700" cap="sq" algn="ctr">
            <a:noFill/>
            <a:miter lim="800000"/>
            <a:headEnd/>
            <a:tailEnd/>
          </a:ln>
          <a:effectLst/>
        </p:spPr>
        <p:txBody>
          <a:bodyPr wrap="square" lIns="0" tIns="60949" rIns="0" bIns="60949" spcCol="0" rtlCol="0" anchor="ctr"/>
          <a:lstStyle/>
          <a:p>
            <a:pPr algn="ctr">
              <a:spcBef>
                <a:spcPts val="1440"/>
              </a:spcBef>
            </a:pPr>
            <a:endParaRPr lang="en-US" sz="2100" b="1" dirty="0">
              <a:solidFill>
                <a:schemeClr val="bg1"/>
              </a:solidFill>
              <a:latin typeface="+mn-lt"/>
            </a:endParaRPr>
          </a:p>
        </p:txBody>
      </p:sp>
      <p:pic>
        <p:nvPicPr>
          <p:cNvPr id="31" name="Picture 22" descr="D:\Working\CCC\Brand\CCC-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00999" y="6189028"/>
            <a:ext cx="914400" cy="382231"/>
          </a:xfrm>
          <a:prstGeom prst="rect">
            <a:avLst/>
          </a:prstGeom>
          <a:noFill/>
          <a:extLst>
            <a:ext uri="{909E8E84-426E-40DD-AFC4-6F175D3DCCD1}">
              <a14:hiddenFill xmlns:a14="http://schemas.microsoft.com/office/drawing/2010/main">
                <a:solidFill>
                  <a:srgbClr val="FFFFFF"/>
                </a:solidFill>
              </a14:hiddenFill>
            </a:ext>
          </a:extLst>
        </p:spPr>
      </p:pic>
      <p:sp>
        <p:nvSpPr>
          <p:cNvPr id="26" name="Shape 3" hidden="1"/>
          <p:cNvSpPr>
            <a:spLocks/>
          </p:cNvSpPr>
          <p:nvPr userDrawn="1"/>
        </p:nvSpPr>
        <p:spPr bwMode="gray">
          <a:xfrm>
            <a:off x="7111074" y="1154114"/>
            <a:ext cx="2034117" cy="5705475"/>
          </a:xfrm>
          <a:custGeom>
            <a:avLst/>
            <a:gdLst>
              <a:gd name="T0" fmla="*/ 0 w 1423"/>
              <a:gd name="T1" fmla="*/ 443 h 2995"/>
              <a:gd name="T2" fmla="*/ 654 w 1423"/>
              <a:gd name="T3" fmla="*/ 2995 h 2995"/>
              <a:gd name="T4" fmla="*/ 1423 w 1423"/>
              <a:gd name="T5" fmla="*/ 2995 h 2995"/>
              <a:gd name="T6" fmla="*/ 1423 w 1423"/>
              <a:gd name="T7" fmla="*/ 0 h 2995"/>
              <a:gd name="T8" fmla="*/ 0 w 1423"/>
              <a:gd name="T9" fmla="*/ 443 h 2995"/>
            </a:gdLst>
            <a:ahLst/>
            <a:cxnLst>
              <a:cxn ang="0">
                <a:pos x="T0" y="T1"/>
              </a:cxn>
              <a:cxn ang="0">
                <a:pos x="T2" y="T3"/>
              </a:cxn>
              <a:cxn ang="0">
                <a:pos x="T4" y="T5"/>
              </a:cxn>
              <a:cxn ang="0">
                <a:pos x="T6" y="T7"/>
              </a:cxn>
              <a:cxn ang="0">
                <a:pos x="T8" y="T9"/>
              </a:cxn>
            </a:cxnLst>
            <a:rect l="0" t="0" r="r" b="b"/>
            <a:pathLst>
              <a:path w="1423" h="2995">
                <a:moveTo>
                  <a:pt x="0" y="443"/>
                </a:moveTo>
                <a:cubicBezTo>
                  <a:pt x="413" y="1203"/>
                  <a:pt x="649" y="2072"/>
                  <a:pt x="654" y="2995"/>
                </a:cubicBezTo>
                <a:cubicBezTo>
                  <a:pt x="1423" y="2995"/>
                  <a:pt x="1423" y="2995"/>
                  <a:pt x="1423" y="2995"/>
                </a:cubicBezTo>
                <a:cubicBezTo>
                  <a:pt x="1423" y="0"/>
                  <a:pt x="1423" y="0"/>
                  <a:pt x="1423" y="0"/>
                </a:cubicBezTo>
                <a:cubicBezTo>
                  <a:pt x="910" y="49"/>
                  <a:pt x="429" y="204"/>
                  <a:pt x="0" y="44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Shape2" hidden="1"/>
          <p:cNvSpPr>
            <a:spLocks/>
          </p:cNvSpPr>
          <p:nvPr userDrawn="1"/>
        </p:nvSpPr>
        <p:spPr bwMode="gray">
          <a:xfrm>
            <a:off x="4521201" y="1998133"/>
            <a:ext cx="3522663" cy="4861984"/>
          </a:xfrm>
          <a:custGeom>
            <a:avLst/>
            <a:gdLst>
              <a:gd name="T0" fmla="*/ 0 w 2466"/>
              <a:gd name="T1" fmla="*/ 2552 h 2552"/>
              <a:gd name="T2" fmla="*/ 2466 w 2466"/>
              <a:gd name="T3" fmla="*/ 2552 h 2552"/>
              <a:gd name="T4" fmla="*/ 1812 w 2466"/>
              <a:gd name="T5" fmla="*/ 0 h 2552"/>
              <a:gd name="T6" fmla="*/ 0 w 2466"/>
              <a:gd name="T7" fmla="*/ 2552 h 2552"/>
            </a:gdLst>
            <a:ahLst/>
            <a:cxnLst>
              <a:cxn ang="0">
                <a:pos x="T0" y="T1"/>
              </a:cxn>
              <a:cxn ang="0">
                <a:pos x="T2" y="T3"/>
              </a:cxn>
              <a:cxn ang="0">
                <a:pos x="T4" y="T5"/>
              </a:cxn>
              <a:cxn ang="0">
                <a:pos x="T6" y="T7"/>
              </a:cxn>
            </a:cxnLst>
            <a:rect l="0" t="0" r="r" b="b"/>
            <a:pathLst>
              <a:path w="2466" h="2552">
                <a:moveTo>
                  <a:pt x="0" y="2552"/>
                </a:moveTo>
                <a:cubicBezTo>
                  <a:pt x="2466" y="2552"/>
                  <a:pt x="2466" y="2552"/>
                  <a:pt x="2466" y="2552"/>
                </a:cubicBezTo>
                <a:cubicBezTo>
                  <a:pt x="2461" y="1629"/>
                  <a:pt x="2225" y="760"/>
                  <a:pt x="1812" y="0"/>
                </a:cubicBezTo>
                <a:cubicBezTo>
                  <a:pt x="873" y="525"/>
                  <a:pt x="190" y="1454"/>
                  <a:pt x="0" y="2552"/>
                </a:cubicBezTo>
                <a:close/>
              </a:path>
            </a:pathLst>
          </a:custGeom>
          <a:solidFill>
            <a:schemeClr val="bg1"/>
          </a:solidFill>
          <a:ln>
            <a:noFill/>
          </a:ln>
        </p:spPr>
        <p:txBody>
          <a:bodyPr vert="horz" wrap="square" lIns="121899" tIns="60949" rIns="121899" bIns="60949" numCol="1" anchor="t" anchorCtr="0" compatLnSpc="1">
            <a:prstTxWarp prst="textNoShape">
              <a:avLst/>
            </a:prstTxWarp>
          </a:bodyPr>
          <a:lstStyle/>
          <a:p>
            <a:endParaRPr lang="en-US" dirty="0"/>
          </a:p>
        </p:txBody>
      </p:sp>
      <p:sp>
        <p:nvSpPr>
          <p:cNvPr id="16" name="Shape1" hidden="1"/>
          <p:cNvSpPr>
            <a:spLocks/>
          </p:cNvSpPr>
          <p:nvPr userDrawn="1"/>
        </p:nvSpPr>
        <p:spPr bwMode="gray">
          <a:xfrm>
            <a:off x="-1588" y="2117"/>
            <a:ext cx="9144001" cy="6858000"/>
          </a:xfrm>
          <a:custGeom>
            <a:avLst/>
            <a:gdLst>
              <a:gd name="T0" fmla="*/ 6400 w 6400"/>
              <a:gd name="T1" fmla="*/ 605 h 3600"/>
              <a:gd name="T2" fmla="*/ 6400 w 6400"/>
              <a:gd name="T3" fmla="*/ 0 h 3600"/>
              <a:gd name="T4" fmla="*/ 0 w 6400"/>
              <a:gd name="T5" fmla="*/ 0 h 3600"/>
              <a:gd name="T6" fmla="*/ 0 w 6400"/>
              <a:gd name="T7" fmla="*/ 3600 h 3600"/>
              <a:gd name="T8" fmla="*/ 3165 w 6400"/>
              <a:gd name="T9" fmla="*/ 3600 h 3600"/>
              <a:gd name="T10" fmla="*/ 6400 w 6400"/>
              <a:gd name="T11" fmla="*/ 605 h 3600"/>
            </a:gdLst>
            <a:ahLst/>
            <a:cxnLst>
              <a:cxn ang="0">
                <a:pos x="T0" y="T1"/>
              </a:cxn>
              <a:cxn ang="0">
                <a:pos x="T2" y="T3"/>
              </a:cxn>
              <a:cxn ang="0">
                <a:pos x="T4" y="T5"/>
              </a:cxn>
              <a:cxn ang="0">
                <a:pos x="T6" y="T7"/>
              </a:cxn>
              <a:cxn ang="0">
                <a:pos x="T8" y="T9"/>
              </a:cxn>
              <a:cxn ang="0">
                <a:pos x="T10" y="T11"/>
              </a:cxn>
            </a:cxnLst>
            <a:rect l="0" t="0" r="r" b="b"/>
            <a:pathLst>
              <a:path w="6400" h="3600">
                <a:moveTo>
                  <a:pt x="6400" y="605"/>
                </a:moveTo>
                <a:cubicBezTo>
                  <a:pt x="6400" y="0"/>
                  <a:pt x="6400" y="0"/>
                  <a:pt x="6400" y="0"/>
                </a:cubicBezTo>
                <a:cubicBezTo>
                  <a:pt x="0" y="0"/>
                  <a:pt x="0" y="0"/>
                  <a:pt x="0" y="0"/>
                </a:cubicBezTo>
                <a:cubicBezTo>
                  <a:pt x="0" y="3600"/>
                  <a:pt x="0" y="3600"/>
                  <a:pt x="0" y="3600"/>
                </a:cubicBezTo>
                <a:cubicBezTo>
                  <a:pt x="3165" y="3600"/>
                  <a:pt x="3165" y="3600"/>
                  <a:pt x="3165" y="3600"/>
                </a:cubicBezTo>
                <a:cubicBezTo>
                  <a:pt x="3441" y="2002"/>
                  <a:pt x="4762" y="762"/>
                  <a:pt x="6400" y="605"/>
                </a:cubicBezTo>
                <a:close/>
              </a:path>
            </a:pathLst>
          </a:custGeom>
          <a:solidFill>
            <a:schemeClr val="bg1"/>
          </a:solidFill>
          <a:ln>
            <a:noFill/>
          </a:ln>
        </p:spPr>
        <p:txBody>
          <a:bodyPr vert="horz" wrap="square" lIns="121899" tIns="60949" rIns="121899" bIns="60949" numCol="1" anchor="t" anchorCtr="0" compatLnSpc="1">
            <a:prstTxWarp prst="textNoShape">
              <a:avLst/>
            </a:prstTxWarp>
          </a:bodyPr>
          <a:lstStyle/>
          <a:p>
            <a:endParaRPr lang="en-US" dirty="0"/>
          </a:p>
        </p:txBody>
      </p:sp>
      <p:sp>
        <p:nvSpPr>
          <p:cNvPr id="10" name="Content Placeholder 9"/>
          <p:cNvSpPr>
            <a:spLocks noGrp="1"/>
          </p:cNvSpPr>
          <p:nvPr>
            <p:ph sz="quarter" idx="12"/>
          </p:nvPr>
        </p:nvSpPr>
        <p:spPr>
          <a:xfrm>
            <a:off x="5029200" y="3337560"/>
            <a:ext cx="3657600" cy="2834640"/>
          </a:xfrm>
          <a:noFill/>
          <a:ln w="12700" cap="sq" algn="ctr">
            <a:noFill/>
            <a:miter lim="800000"/>
            <a:headEnd/>
            <a:tailEnd/>
          </a:ln>
          <a:effectLst/>
        </p:spPr>
        <p:txBody>
          <a:bodyPr wrap="square" rtlCol="0" anchor="ctr" anchorCtr="0">
            <a:noAutofit/>
          </a:bodyPr>
          <a:lstStyle>
            <a:lvl1pPr marL="0" indent="0">
              <a:buNone/>
              <a:defRPr lang="en-US" sz="3200" kern="1200" cap="all" dirty="0" smtClean="0">
                <a:solidFill>
                  <a:schemeClr val="accent2"/>
                </a:solidFill>
                <a:latin typeface="+mn-lt"/>
                <a:ea typeface="+mn-ea"/>
                <a:cs typeface="+mn-cs"/>
              </a:defRPr>
            </a:lvl1pPr>
            <a:lvl2pPr marL="0" indent="0" algn="l" rtl="0" fontAlgn="base">
              <a:lnSpc>
                <a:spcPct val="95000"/>
              </a:lnSpc>
              <a:spcBef>
                <a:spcPts val="600"/>
              </a:spcBef>
              <a:spcAft>
                <a:spcPct val="0"/>
              </a:spcAft>
              <a:buNone/>
              <a:defRPr lang="en-US" sz="3200" kern="1200" cap="all" dirty="0" smtClean="0">
                <a:solidFill>
                  <a:schemeClr val="accent2"/>
                </a:solidFill>
                <a:latin typeface="+mn-lt"/>
                <a:ea typeface="+mn-ea"/>
                <a:cs typeface="+mn-cs"/>
              </a:defRPr>
            </a:lvl2pPr>
            <a:lvl3pPr marL="1588" indent="0" algn="l" rtl="0" fontAlgn="base">
              <a:lnSpc>
                <a:spcPct val="95000"/>
              </a:lnSpc>
              <a:spcBef>
                <a:spcPts val="600"/>
              </a:spcBef>
              <a:spcAft>
                <a:spcPct val="0"/>
              </a:spcAft>
              <a:buNone/>
              <a:defRPr lang="en-US" sz="3200" kern="1200" cap="all" dirty="0" smtClean="0">
                <a:solidFill>
                  <a:schemeClr val="accent2"/>
                </a:solidFill>
                <a:latin typeface="+mn-lt"/>
                <a:ea typeface="+mn-ea"/>
                <a:cs typeface="+mn-cs"/>
              </a:defRPr>
            </a:lvl3pPr>
            <a:lvl4pPr marL="1588" indent="0" algn="l" rtl="0" fontAlgn="base">
              <a:lnSpc>
                <a:spcPct val="95000"/>
              </a:lnSpc>
              <a:spcBef>
                <a:spcPts val="600"/>
              </a:spcBef>
              <a:spcAft>
                <a:spcPct val="0"/>
              </a:spcAft>
              <a:buNone/>
              <a:defRPr lang="en-US" sz="3200" kern="1200" cap="all" dirty="0" smtClean="0">
                <a:solidFill>
                  <a:schemeClr val="accent2"/>
                </a:solidFill>
                <a:latin typeface="+mn-lt"/>
                <a:ea typeface="+mn-ea"/>
                <a:cs typeface="+mn-cs"/>
              </a:defRPr>
            </a:lvl4pPr>
            <a:lvl5pPr marL="1588" indent="0" algn="l" rtl="0" fontAlgn="base">
              <a:lnSpc>
                <a:spcPct val="95000"/>
              </a:lnSpc>
              <a:spcBef>
                <a:spcPts val="600"/>
              </a:spcBef>
              <a:spcAft>
                <a:spcPct val="0"/>
              </a:spcAft>
              <a:buNone/>
              <a:defRPr lang="en-US" sz="3200" kern="1200" cap="all" dirty="0">
                <a:solidFill>
                  <a:schemeClr val="accent2"/>
                </a:solidFill>
                <a:latin typeface="+mn-lt"/>
                <a:ea typeface="+mn-ea"/>
                <a:cs typeface="+mn-cs"/>
              </a:defRPr>
            </a:lvl5pPr>
          </a:lstStyle>
          <a:p>
            <a:pPr lvl="0">
              <a:spcBef>
                <a:spcPts val="600"/>
              </a:spcBef>
            </a:pPr>
            <a:r>
              <a:rPr lang="en-US"/>
              <a:t>Click to edit Master text styles</a:t>
            </a:r>
          </a:p>
        </p:txBody>
      </p:sp>
      <p:sp>
        <p:nvSpPr>
          <p:cNvPr id="7" name="Slide Number Placeholder 6"/>
          <p:cNvSpPr>
            <a:spLocks noGrp="1"/>
          </p:cNvSpPr>
          <p:nvPr>
            <p:ph type="sldNum" sz="quarter" idx="15"/>
          </p:nvPr>
        </p:nvSpPr>
        <p:spPr/>
        <p:txBody>
          <a:bodyPr/>
          <a:lstStyle/>
          <a:p>
            <a:pPr eaLnBrk="0" hangingPunct="0">
              <a:lnSpc>
                <a:spcPct val="100000"/>
              </a:lnSpc>
              <a:spcBef>
                <a:spcPct val="0"/>
              </a:spcBef>
              <a:tabLst>
                <a:tab pos="228600" algn="l"/>
              </a:tabLst>
            </a:pPr>
            <a:fld id="{5A055CDC-B9DA-4064-88D0-E9FDAB0DBE74}" type="slidenum">
              <a:rPr lang="en-US" smtClean="0"/>
              <a:pPr eaLnBrk="0" hangingPunct="0">
                <a:lnSpc>
                  <a:spcPct val="100000"/>
                </a:lnSpc>
                <a:spcBef>
                  <a:spcPct val="0"/>
                </a:spcBef>
                <a:tabLst>
                  <a:tab pos="228600" algn="l"/>
                </a:tabLst>
              </a:pPr>
              <a:t>‹#›</a:t>
            </a:fld>
            <a:endParaRPr lang="en-US" dirty="0"/>
          </a:p>
        </p:txBody>
      </p:sp>
      <p:cxnSp>
        <p:nvCxnSpPr>
          <p:cNvPr id="19" name="Straight Connector 18"/>
          <p:cNvCxnSpPr/>
          <p:nvPr userDrawn="1"/>
        </p:nvCxnSpPr>
        <p:spPr bwMode="gray">
          <a:xfrm flipV="1">
            <a:off x="7769225" y="6173787"/>
            <a:ext cx="0" cy="411480"/>
          </a:xfrm>
          <a:prstGeom prst="line">
            <a:avLst/>
          </a:prstGeom>
          <a:solidFill>
            <a:schemeClr val="accent2"/>
          </a:solidFill>
          <a:ln w="12700" cap="sq" cmpd="sng" algn="ctr">
            <a:solidFill>
              <a:schemeClr val="bg2"/>
            </a:solidFill>
            <a:prstDash val="solid"/>
            <a:round/>
            <a:headEnd type="none" w="med" len="med"/>
            <a:tailEnd type="none" w="med" len="med"/>
          </a:ln>
          <a:effectLst/>
        </p:spPr>
      </p:cxnSp>
      <p:pic>
        <p:nvPicPr>
          <p:cNvPr id="20" name="Picture 2" descr="W:\Inprogress\Copyright MASTER\17640 CCC PPT Template Concepts\client-files\IXXUS_MASTER_LOGO_368C.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652901" y="6241384"/>
            <a:ext cx="882848" cy="31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688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 Layout 2">
    <p:spTree>
      <p:nvGrpSpPr>
        <p:cNvPr id="1" name=""/>
        <p:cNvGrpSpPr/>
        <p:nvPr/>
      </p:nvGrpSpPr>
      <p:grpSpPr>
        <a:xfrm>
          <a:off x="0" y="0"/>
          <a:ext cx="0" cy="0"/>
          <a:chOff x="0" y="0"/>
          <a:chExt cx="0" cy="0"/>
        </a:xfrm>
      </p:grpSpPr>
      <p:sp>
        <p:nvSpPr>
          <p:cNvPr id="18" name="Picture Placeholder 3"/>
          <p:cNvSpPr>
            <a:spLocks noGrp="1"/>
          </p:cNvSpPr>
          <p:nvPr>
            <p:ph type="pic" sz="quarter" idx="11"/>
          </p:nvPr>
        </p:nvSpPr>
        <p:spPr>
          <a:xfrm>
            <a:off x="0" y="969962"/>
            <a:ext cx="8686800" cy="5888037"/>
          </a:xfrm>
        </p:spPr>
        <p:txBody>
          <a:bodyPr/>
          <a:lstStyle/>
          <a:p>
            <a:endParaRPr lang="en-US" dirty="0"/>
          </a:p>
        </p:txBody>
      </p:sp>
      <p:sp>
        <p:nvSpPr>
          <p:cNvPr id="19" name="Shape 1"/>
          <p:cNvSpPr>
            <a:spLocks/>
          </p:cNvSpPr>
          <p:nvPr userDrawn="1"/>
        </p:nvSpPr>
        <p:spPr bwMode="auto">
          <a:xfrm flipH="1">
            <a:off x="-1587" y="1588"/>
            <a:ext cx="9144000" cy="6858000"/>
          </a:xfrm>
          <a:custGeom>
            <a:avLst/>
            <a:gdLst>
              <a:gd name="T0" fmla="*/ 4800 w 4800"/>
              <a:gd name="T1" fmla="*/ 700 h 3600"/>
              <a:gd name="T2" fmla="*/ 4800 w 4800"/>
              <a:gd name="T3" fmla="*/ 0 h 3600"/>
              <a:gd name="T4" fmla="*/ 0 w 4800"/>
              <a:gd name="T5" fmla="*/ 0 h 3600"/>
              <a:gd name="T6" fmla="*/ 0 w 4800"/>
              <a:gd name="T7" fmla="*/ 3600 h 3600"/>
              <a:gd name="T8" fmla="*/ 1770 w 4800"/>
              <a:gd name="T9" fmla="*/ 3600 h 3600"/>
              <a:gd name="T10" fmla="*/ 4800 w 4800"/>
              <a:gd name="T11" fmla="*/ 700 h 3600"/>
            </a:gdLst>
            <a:ahLst/>
            <a:cxnLst>
              <a:cxn ang="0">
                <a:pos x="T0" y="T1"/>
              </a:cxn>
              <a:cxn ang="0">
                <a:pos x="T2" y="T3"/>
              </a:cxn>
              <a:cxn ang="0">
                <a:pos x="T4" y="T5"/>
              </a:cxn>
              <a:cxn ang="0">
                <a:pos x="T6" y="T7"/>
              </a:cxn>
              <a:cxn ang="0">
                <a:pos x="T8" y="T9"/>
              </a:cxn>
              <a:cxn ang="0">
                <a:pos x="T10" y="T11"/>
              </a:cxn>
            </a:cxnLst>
            <a:rect l="0" t="0" r="r" b="b"/>
            <a:pathLst>
              <a:path w="4800" h="3600">
                <a:moveTo>
                  <a:pt x="4800" y="700"/>
                </a:moveTo>
                <a:cubicBezTo>
                  <a:pt x="4800" y="0"/>
                  <a:pt x="4800" y="0"/>
                  <a:pt x="4800" y="0"/>
                </a:cubicBezTo>
                <a:cubicBezTo>
                  <a:pt x="0" y="0"/>
                  <a:pt x="0" y="0"/>
                  <a:pt x="0" y="0"/>
                </a:cubicBezTo>
                <a:cubicBezTo>
                  <a:pt x="0" y="3600"/>
                  <a:pt x="0" y="3600"/>
                  <a:pt x="0" y="3600"/>
                </a:cubicBezTo>
                <a:cubicBezTo>
                  <a:pt x="1770" y="3600"/>
                  <a:pt x="1770" y="3600"/>
                  <a:pt x="1770" y="3600"/>
                </a:cubicBezTo>
                <a:cubicBezTo>
                  <a:pt x="2029" y="2053"/>
                  <a:pt x="3266" y="851"/>
                  <a:pt x="4800" y="700"/>
                </a:cubicBezTo>
                <a:close/>
              </a:path>
            </a:pathLst>
          </a:custGeom>
          <a:solidFill>
            <a:schemeClr val="bg1"/>
          </a:solidFill>
          <a:ln>
            <a:noFill/>
          </a:ln>
        </p:spPr>
        <p:txBody>
          <a:bodyPr vert="horz" wrap="square" lIns="121899" tIns="60949" rIns="121899" bIns="60949" numCol="1" anchor="t" anchorCtr="0" compatLnSpc="1">
            <a:prstTxWarp prst="textNoShape">
              <a:avLst/>
            </a:prstTxWarp>
          </a:bodyPr>
          <a:lstStyle/>
          <a:p>
            <a:pPr lvl="0"/>
            <a:endParaRPr lang="en-US" dirty="0"/>
          </a:p>
        </p:txBody>
      </p:sp>
      <p:sp>
        <p:nvSpPr>
          <p:cNvPr id="20" name="line2"/>
          <p:cNvSpPr>
            <a:spLocks/>
          </p:cNvSpPr>
          <p:nvPr userDrawn="1"/>
        </p:nvSpPr>
        <p:spPr bwMode="auto">
          <a:xfrm flipH="1">
            <a:off x="1373187" y="1588"/>
            <a:ext cx="2697163" cy="6858000"/>
          </a:xfrm>
          <a:custGeom>
            <a:avLst/>
            <a:gdLst>
              <a:gd name="T0" fmla="*/ 1416 w 1416"/>
              <a:gd name="T1" fmla="*/ 3600 h 3600"/>
              <a:gd name="T2" fmla="*/ 804 w 1416"/>
              <a:gd name="T3" fmla="*/ 1129 h 3600"/>
              <a:gd name="T4" fmla="*/ 0 w 1416"/>
              <a:gd name="T5" fmla="*/ 0 h 3600"/>
            </a:gdLst>
            <a:ahLst/>
            <a:cxnLst>
              <a:cxn ang="0">
                <a:pos x="T0" y="T1"/>
              </a:cxn>
              <a:cxn ang="0">
                <a:pos x="T2" y="T3"/>
              </a:cxn>
              <a:cxn ang="0">
                <a:pos x="T4" y="T5"/>
              </a:cxn>
            </a:cxnLst>
            <a:rect l="0" t="0" r="r" b="b"/>
            <a:pathLst>
              <a:path w="1416" h="3600">
                <a:moveTo>
                  <a:pt x="1416" y="3600"/>
                </a:moveTo>
                <a:cubicBezTo>
                  <a:pt x="1411" y="2706"/>
                  <a:pt x="1190" y="1864"/>
                  <a:pt x="804" y="1129"/>
                </a:cubicBezTo>
                <a:cubicBezTo>
                  <a:pt x="611" y="762"/>
                  <a:pt x="311" y="313"/>
                  <a:pt x="0" y="0"/>
                </a:cubicBezTo>
              </a:path>
            </a:pathLst>
          </a:custGeom>
          <a:noFill/>
          <a:ln w="9525" cap="flat">
            <a:solidFill>
              <a:schemeClr val="bg2">
                <a:lumMod val="9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899" tIns="60949" rIns="121899" bIns="60949" numCol="1" anchor="t" anchorCtr="0" compatLnSpc="1">
            <a:prstTxWarp prst="textNoShape">
              <a:avLst/>
            </a:prstTxWarp>
          </a:bodyPr>
          <a:lstStyle/>
          <a:p>
            <a:pPr lvl="0"/>
            <a:endParaRPr lang="en-US" dirty="0"/>
          </a:p>
        </p:txBody>
      </p:sp>
      <p:sp>
        <p:nvSpPr>
          <p:cNvPr id="23" name="line1"/>
          <p:cNvSpPr>
            <a:spLocks/>
          </p:cNvSpPr>
          <p:nvPr userDrawn="1"/>
        </p:nvSpPr>
        <p:spPr bwMode="auto">
          <a:xfrm flipH="1">
            <a:off x="1587" y="1335088"/>
            <a:ext cx="5772150" cy="5524500"/>
          </a:xfrm>
          <a:custGeom>
            <a:avLst/>
            <a:gdLst>
              <a:gd name="T0" fmla="*/ 3030 w 3030"/>
              <a:gd name="T1" fmla="*/ 0 h 2900"/>
              <a:gd name="T2" fmla="*/ 0 w 3030"/>
              <a:gd name="T3" fmla="*/ 2900 h 2900"/>
            </a:gdLst>
            <a:ahLst/>
            <a:cxnLst>
              <a:cxn ang="0">
                <a:pos x="T0" y="T1"/>
              </a:cxn>
              <a:cxn ang="0">
                <a:pos x="T2" y="T3"/>
              </a:cxn>
            </a:cxnLst>
            <a:rect l="0" t="0" r="r" b="b"/>
            <a:pathLst>
              <a:path w="3030" h="2900">
                <a:moveTo>
                  <a:pt x="3030" y="0"/>
                </a:moveTo>
                <a:cubicBezTo>
                  <a:pt x="1496" y="151"/>
                  <a:pt x="259" y="1353"/>
                  <a:pt x="0" y="2900"/>
                </a:cubicBezTo>
              </a:path>
            </a:pathLst>
          </a:custGeom>
          <a:noFill/>
          <a:ln w="9525" cap="flat">
            <a:solidFill>
              <a:schemeClr val="bg2">
                <a:lumMod val="9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899" tIns="60949" rIns="121899" bIns="60949" numCol="1" anchor="t" anchorCtr="0" compatLnSpc="1">
            <a:prstTxWarp prst="textNoShape">
              <a:avLst/>
            </a:prstTxWarp>
          </a:bodyPr>
          <a:lstStyle/>
          <a:p>
            <a:pPr lvl="0"/>
            <a:endParaRPr lang="en-US" dirty="0"/>
          </a:p>
        </p:txBody>
      </p:sp>
      <p:sp>
        <p:nvSpPr>
          <p:cNvPr id="26" name="Orange Dot"/>
          <p:cNvSpPr>
            <a:spLocks noChangeArrowheads="1"/>
          </p:cNvSpPr>
          <p:nvPr userDrawn="1"/>
        </p:nvSpPr>
        <p:spPr bwMode="auto">
          <a:xfrm flipH="1">
            <a:off x="2472685" y="2093513"/>
            <a:ext cx="128016" cy="124884"/>
          </a:xfrm>
          <a:prstGeom prst="ellipse">
            <a:avLst/>
          </a:prstGeom>
          <a:solidFill>
            <a:schemeClr val="accent1"/>
          </a:solidFill>
          <a:ln>
            <a:noFill/>
          </a:ln>
        </p:spPr>
        <p:txBody>
          <a:bodyPr vert="horz" wrap="square" lIns="121899" tIns="60949" rIns="121899" bIns="60949" numCol="1" anchor="t" anchorCtr="0" compatLnSpc="1">
            <a:prstTxWarp prst="textNoShape">
              <a:avLst/>
            </a:prstTxWarp>
          </a:bodyPr>
          <a:lstStyle/>
          <a:p>
            <a:endParaRPr lang="en-US" dirty="0"/>
          </a:p>
        </p:txBody>
      </p:sp>
      <p:sp>
        <p:nvSpPr>
          <p:cNvPr id="30" name="dark blue bar"/>
          <p:cNvSpPr/>
          <p:nvPr userDrawn="1"/>
        </p:nvSpPr>
        <p:spPr bwMode="gray">
          <a:xfrm flipH="1">
            <a:off x="-2" y="6748272"/>
            <a:ext cx="5760720" cy="109728"/>
          </a:xfrm>
          <a:prstGeom prst="rect">
            <a:avLst/>
          </a:prstGeom>
          <a:solidFill>
            <a:schemeClr val="tx2"/>
          </a:solidFill>
          <a:ln w="12700" cap="sq" algn="ctr">
            <a:noFill/>
            <a:miter lim="800000"/>
            <a:headEnd/>
            <a:tailEnd/>
          </a:ln>
          <a:effectLst/>
        </p:spPr>
        <p:txBody>
          <a:bodyPr wrap="square" lIns="0" tIns="60949" rIns="0" bIns="60949" spcCol="0" rtlCol="0" anchor="ctr"/>
          <a:lstStyle/>
          <a:p>
            <a:pPr algn="ctr">
              <a:spcBef>
                <a:spcPts val="1440"/>
              </a:spcBef>
            </a:pPr>
            <a:endParaRPr lang="en-US" sz="2100" b="1" dirty="0">
              <a:solidFill>
                <a:schemeClr val="bg1"/>
              </a:solidFill>
              <a:latin typeface="+mn-lt"/>
            </a:endParaRPr>
          </a:p>
        </p:txBody>
      </p:sp>
      <p:sp>
        <p:nvSpPr>
          <p:cNvPr id="31" name="orange bar"/>
          <p:cNvSpPr/>
          <p:nvPr userDrawn="1"/>
        </p:nvSpPr>
        <p:spPr bwMode="gray">
          <a:xfrm>
            <a:off x="5760720" y="6748272"/>
            <a:ext cx="3383280" cy="109728"/>
          </a:xfrm>
          <a:prstGeom prst="rect">
            <a:avLst/>
          </a:prstGeom>
          <a:solidFill>
            <a:schemeClr val="accent1"/>
          </a:solidFill>
          <a:ln w="12700" cap="sq" algn="ctr">
            <a:noFill/>
            <a:miter lim="800000"/>
            <a:headEnd/>
            <a:tailEnd/>
          </a:ln>
          <a:effectLst/>
        </p:spPr>
        <p:txBody>
          <a:bodyPr wrap="square" lIns="0" tIns="60949" rIns="0" bIns="60949" spcCol="0" rtlCol="0" anchor="ctr"/>
          <a:lstStyle/>
          <a:p>
            <a:pPr algn="ctr">
              <a:spcBef>
                <a:spcPts val="1440"/>
              </a:spcBef>
            </a:pPr>
            <a:endParaRPr lang="en-US" sz="2100" b="1" dirty="0">
              <a:solidFill>
                <a:schemeClr val="bg1"/>
              </a:solidFill>
              <a:latin typeface="+mn-lt"/>
            </a:endParaRPr>
          </a:p>
        </p:txBody>
      </p:sp>
      <p:pic>
        <p:nvPicPr>
          <p:cNvPr id="32" name="Picture 22" descr="D:\Working\CCC\Brand\CCC-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00999" y="6189028"/>
            <a:ext cx="914400" cy="382231"/>
          </a:xfrm>
          <a:prstGeom prst="rect">
            <a:avLst/>
          </a:prstGeom>
          <a:noFill/>
          <a:extLst>
            <a:ext uri="{909E8E84-426E-40DD-AFC4-6F175D3DCCD1}">
              <a14:hiddenFill xmlns:a14="http://schemas.microsoft.com/office/drawing/2010/main">
                <a:solidFill>
                  <a:srgbClr val="FFFFFF"/>
                </a:solidFill>
              </a14:hiddenFill>
            </a:ext>
          </a:extLst>
        </p:spPr>
      </p:pic>
      <p:sp>
        <p:nvSpPr>
          <p:cNvPr id="28" name="Content Placeholder 2"/>
          <p:cNvSpPr>
            <a:spLocks noGrp="1"/>
          </p:cNvSpPr>
          <p:nvPr>
            <p:ph idx="12"/>
          </p:nvPr>
        </p:nvSpPr>
        <p:spPr bwMode="gray">
          <a:xfrm>
            <a:off x="5029200" y="2516188"/>
            <a:ext cx="36576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Text Placeholder 2"/>
          <p:cNvSpPr>
            <a:spLocks noGrp="1"/>
          </p:cNvSpPr>
          <p:nvPr>
            <p:ph type="body" idx="13"/>
          </p:nvPr>
        </p:nvSpPr>
        <p:spPr bwMode="gray">
          <a:xfrm>
            <a:off x="5029200" y="457200"/>
            <a:ext cx="3657600" cy="1828800"/>
          </a:xfrm>
        </p:spPr>
        <p:txBody>
          <a:bodyPr anchor="b" anchorCtr="0"/>
          <a:lstStyle>
            <a:lvl1pPr marL="0" indent="0" algn="l" rtl="0" fontAlgn="base">
              <a:lnSpc>
                <a:spcPct val="95000"/>
              </a:lnSpc>
              <a:spcBef>
                <a:spcPts val="600"/>
              </a:spcBef>
              <a:spcAft>
                <a:spcPct val="0"/>
              </a:spcAft>
              <a:buNone/>
              <a:defRPr lang="en-US" sz="3200" kern="1200" cap="all" dirty="0" smtClean="0">
                <a:solidFill>
                  <a:schemeClr val="accent2"/>
                </a:solidFill>
                <a:latin typeface="+mn-lt"/>
                <a:ea typeface="+mn-ea"/>
                <a:cs typeface="+mn-cs"/>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7" name="Slide Number Placeholder 6"/>
          <p:cNvSpPr>
            <a:spLocks noGrp="1"/>
          </p:cNvSpPr>
          <p:nvPr>
            <p:ph type="sldNum" sz="quarter" idx="16"/>
          </p:nvPr>
        </p:nvSpPr>
        <p:spPr/>
        <p:txBody>
          <a:bodyPr/>
          <a:lstStyle/>
          <a:p>
            <a:pPr eaLnBrk="0" hangingPunct="0">
              <a:lnSpc>
                <a:spcPct val="100000"/>
              </a:lnSpc>
              <a:spcBef>
                <a:spcPct val="0"/>
              </a:spcBef>
              <a:tabLst>
                <a:tab pos="228600" algn="l"/>
              </a:tabLst>
            </a:pPr>
            <a:fld id="{5A055CDC-B9DA-4064-88D0-E9FDAB0DBE74}" type="slidenum">
              <a:rPr lang="en-US" smtClean="0"/>
              <a:pPr eaLnBrk="0" hangingPunct="0">
                <a:lnSpc>
                  <a:spcPct val="100000"/>
                </a:lnSpc>
                <a:spcBef>
                  <a:spcPct val="0"/>
                </a:spcBef>
                <a:tabLst>
                  <a:tab pos="228600" algn="l"/>
                </a:tabLst>
              </a:pPr>
              <a:t>‹#›</a:t>
            </a:fld>
            <a:endParaRPr lang="en-US" dirty="0"/>
          </a:p>
        </p:txBody>
      </p:sp>
      <p:cxnSp>
        <p:nvCxnSpPr>
          <p:cNvPr id="15" name="Straight Connector 14"/>
          <p:cNvCxnSpPr/>
          <p:nvPr userDrawn="1"/>
        </p:nvCxnSpPr>
        <p:spPr bwMode="gray">
          <a:xfrm flipV="1">
            <a:off x="7769225" y="6173787"/>
            <a:ext cx="0" cy="411480"/>
          </a:xfrm>
          <a:prstGeom prst="line">
            <a:avLst/>
          </a:prstGeom>
          <a:solidFill>
            <a:schemeClr val="accent2"/>
          </a:solidFill>
          <a:ln w="12700" cap="sq" cmpd="sng" algn="ctr">
            <a:solidFill>
              <a:schemeClr val="bg2"/>
            </a:solidFill>
            <a:prstDash val="solid"/>
            <a:round/>
            <a:headEnd type="none" w="med" len="med"/>
            <a:tailEnd type="none" w="med" len="med"/>
          </a:ln>
          <a:effectLst/>
        </p:spPr>
      </p:cxnSp>
      <p:pic>
        <p:nvPicPr>
          <p:cNvPr id="16" name="Picture 2" descr="W:\Inprogress\Copyright MASTER\17640 CCC PPT Template Concepts\client-files\IXXUS_MASTER_LOGO_368C.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652901" y="6241384"/>
            <a:ext cx="882848" cy="31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378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Date Placeholder 11"/>
          <p:cNvSpPr>
            <a:spLocks noGrp="1"/>
          </p:cNvSpPr>
          <p:nvPr>
            <p:ph type="dt" sz="half" idx="10"/>
          </p:nvPr>
        </p:nvSpPr>
        <p:spPr/>
        <p:txBody>
          <a:bodyPr/>
          <a:lstStyle/>
          <a:p>
            <a:pPr eaLnBrk="0" hangingPunct="0">
              <a:lnSpc>
                <a:spcPct val="100000"/>
              </a:lnSpc>
              <a:spcBef>
                <a:spcPct val="0"/>
              </a:spcBef>
            </a:pPr>
            <a:r>
              <a:rPr lang="en-US" dirty="0"/>
              <a:t>│     </a:t>
            </a:r>
            <a:fld id="{11CA40C5-E393-4758-9C2A-63A143240785}" type="datetime3">
              <a:rPr lang="en-US" smtClean="0"/>
              <a:t>28 April 2022</a:t>
            </a:fld>
            <a:endParaRPr lang="en-US" dirty="0"/>
          </a:p>
        </p:txBody>
      </p:sp>
      <p:sp>
        <p:nvSpPr>
          <p:cNvPr id="13" name="Footer Placeholder 12"/>
          <p:cNvSpPr>
            <a:spLocks noGrp="1"/>
          </p:cNvSpPr>
          <p:nvPr>
            <p:ph type="ftr" sz="quarter" idx="11"/>
          </p:nvPr>
        </p:nvSpPr>
        <p:spPr/>
        <p:txBody>
          <a:bodyPr/>
          <a:lstStyle/>
          <a:p>
            <a:r>
              <a:rPr lang="en-US" dirty="0"/>
              <a:t>Insert Presentation Name in Footer Field</a:t>
            </a:r>
          </a:p>
        </p:txBody>
      </p:sp>
      <p:sp>
        <p:nvSpPr>
          <p:cNvPr id="14" name="Slide Number Placeholder 13"/>
          <p:cNvSpPr>
            <a:spLocks noGrp="1"/>
          </p:cNvSpPr>
          <p:nvPr>
            <p:ph type="sldNum" sz="quarter" idx="12"/>
          </p:nvPr>
        </p:nvSpPr>
        <p:spPr/>
        <p:txBody>
          <a:bodyPr/>
          <a:lstStyle/>
          <a:p>
            <a:pPr eaLnBrk="0" hangingPunct="0">
              <a:lnSpc>
                <a:spcPct val="100000"/>
              </a:lnSpc>
              <a:spcBef>
                <a:spcPct val="0"/>
              </a:spcBef>
              <a:tabLst>
                <a:tab pos="228600" algn="l"/>
              </a:tabLst>
            </a:pPr>
            <a:fld id="{5A055CDC-B9DA-4064-88D0-E9FDAB0DBE74}" type="slidenum">
              <a:rPr lang="en-US" smtClean="0"/>
              <a:pPr eaLnBrk="0" hangingPunct="0">
                <a:lnSpc>
                  <a:spcPct val="100000"/>
                </a:lnSpc>
                <a:spcBef>
                  <a:spcPct val="0"/>
                </a:spcBef>
                <a:tabLst>
                  <a:tab pos="228600" algn="l"/>
                </a:tabLst>
              </a:pPr>
              <a:t>‹#›</a:t>
            </a:fld>
            <a:endParaRPr lang="en-US" dirty="0"/>
          </a:p>
        </p:txBody>
      </p:sp>
    </p:spTree>
    <p:extLst>
      <p:ext uri="{BB962C8B-B14F-4D97-AF65-F5344CB8AC3E}">
        <p14:creationId xmlns:p14="http://schemas.microsoft.com/office/powerpoint/2010/main" val="960177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bwMode="white">
          <a:xfrm>
            <a:off x="0" y="1"/>
            <a:ext cx="9144000" cy="1414463"/>
          </a:xfrm>
          <a:prstGeom prst="rect">
            <a:avLst/>
          </a:prstGeom>
          <a:solidFill>
            <a:schemeClr val="bg1"/>
          </a:solidFill>
          <a:ln w="12700" cap="sq" algn="ctr">
            <a:noFill/>
            <a:miter lim="800000"/>
            <a:headEnd/>
            <a:tailEnd/>
          </a:ln>
          <a:effectLst/>
        </p:spPr>
        <p:txBody>
          <a:bodyPr wrap="square" lIns="0" rIns="0" rtlCol="0" anchor="ctr"/>
          <a:lstStyle/>
          <a:p>
            <a:pPr algn="ctr">
              <a:spcBef>
                <a:spcPts val="1080"/>
              </a:spcBef>
            </a:pPr>
            <a:endParaRPr lang="en-US" sz="1600" b="1" dirty="0">
              <a:solidFill>
                <a:schemeClr val="bg1"/>
              </a:solidFill>
              <a:latin typeface="+mn-lt"/>
            </a:endParaRPr>
          </a:p>
        </p:txBody>
      </p:sp>
      <p:sp>
        <p:nvSpPr>
          <p:cNvPr id="9" name="Date Placeholder 8"/>
          <p:cNvSpPr>
            <a:spLocks noGrp="1"/>
          </p:cNvSpPr>
          <p:nvPr>
            <p:ph type="dt" sz="half" idx="10"/>
          </p:nvPr>
        </p:nvSpPr>
        <p:spPr/>
        <p:txBody>
          <a:bodyPr/>
          <a:lstStyle/>
          <a:p>
            <a:pPr eaLnBrk="0" hangingPunct="0">
              <a:lnSpc>
                <a:spcPct val="100000"/>
              </a:lnSpc>
              <a:spcBef>
                <a:spcPct val="0"/>
              </a:spcBef>
            </a:pPr>
            <a:r>
              <a:rPr lang="en-US" dirty="0"/>
              <a:t>│     </a:t>
            </a:r>
            <a:fld id="{C0DFB219-7332-4440-A6DE-74EC5BBBCF83}" type="datetime3">
              <a:rPr lang="en-US" smtClean="0"/>
              <a:t>28 April 2022</a:t>
            </a:fld>
            <a:endParaRPr lang="en-US" dirty="0"/>
          </a:p>
        </p:txBody>
      </p:sp>
      <p:sp>
        <p:nvSpPr>
          <p:cNvPr id="10" name="Footer Placeholder 9"/>
          <p:cNvSpPr>
            <a:spLocks noGrp="1"/>
          </p:cNvSpPr>
          <p:nvPr>
            <p:ph type="ftr" sz="quarter" idx="11"/>
          </p:nvPr>
        </p:nvSpPr>
        <p:spPr/>
        <p:txBody>
          <a:bodyPr/>
          <a:lstStyle/>
          <a:p>
            <a:r>
              <a:rPr lang="en-US" dirty="0"/>
              <a:t>Insert Presentation Name in Footer Field</a:t>
            </a:r>
          </a:p>
        </p:txBody>
      </p:sp>
      <p:sp>
        <p:nvSpPr>
          <p:cNvPr id="11" name="Slide Number Placeholder 10"/>
          <p:cNvSpPr>
            <a:spLocks noGrp="1"/>
          </p:cNvSpPr>
          <p:nvPr>
            <p:ph type="sldNum" sz="quarter" idx="12"/>
          </p:nvPr>
        </p:nvSpPr>
        <p:spPr/>
        <p:txBody>
          <a:bodyPr/>
          <a:lstStyle/>
          <a:p>
            <a:pPr eaLnBrk="0" hangingPunct="0">
              <a:lnSpc>
                <a:spcPct val="100000"/>
              </a:lnSpc>
              <a:spcBef>
                <a:spcPct val="0"/>
              </a:spcBef>
              <a:tabLst>
                <a:tab pos="228600" algn="l"/>
              </a:tabLst>
            </a:pPr>
            <a:fld id="{5A055CDC-B9DA-4064-88D0-E9FDAB0DBE74}" type="slidenum">
              <a:rPr lang="en-US" smtClean="0"/>
              <a:pPr eaLnBrk="0" hangingPunct="0">
                <a:lnSpc>
                  <a:spcPct val="100000"/>
                </a:lnSpc>
                <a:spcBef>
                  <a:spcPct val="0"/>
                </a:spcBef>
                <a:tabLst>
                  <a:tab pos="228600" algn="l"/>
                </a:tabLst>
              </a:pPr>
              <a:t>‹#›</a:t>
            </a:fld>
            <a:endParaRPr lang="en-US" dirty="0"/>
          </a:p>
        </p:txBody>
      </p:sp>
    </p:spTree>
    <p:extLst>
      <p:ext uri="{BB962C8B-B14F-4D97-AF65-F5344CB8AC3E}">
        <p14:creationId xmlns:p14="http://schemas.microsoft.com/office/powerpoint/2010/main" val="2554402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p:txBody>
          <a:bodyPr/>
          <a:lstStyle/>
          <a:p>
            <a:r>
              <a:rPr lang="en-US"/>
              <a:t>Click to edit Master title style</a:t>
            </a:r>
          </a:p>
        </p:txBody>
      </p:sp>
      <p:sp>
        <p:nvSpPr>
          <p:cNvPr id="16" name="Date Placeholder 15"/>
          <p:cNvSpPr>
            <a:spLocks noGrp="1"/>
          </p:cNvSpPr>
          <p:nvPr>
            <p:ph type="dt" sz="half" idx="10"/>
          </p:nvPr>
        </p:nvSpPr>
        <p:spPr/>
        <p:txBody>
          <a:bodyPr/>
          <a:lstStyle/>
          <a:p>
            <a:pPr eaLnBrk="0" hangingPunct="0">
              <a:lnSpc>
                <a:spcPct val="100000"/>
              </a:lnSpc>
              <a:spcBef>
                <a:spcPct val="0"/>
              </a:spcBef>
            </a:pPr>
            <a:r>
              <a:rPr lang="en-US" dirty="0"/>
              <a:t>│     </a:t>
            </a:r>
            <a:fld id="{FA879FEE-89DE-4280-BC2E-6B773B125FC6}" type="datetime3">
              <a:rPr lang="en-US" smtClean="0"/>
              <a:t>28 April 2022</a:t>
            </a:fld>
            <a:endParaRPr lang="en-US" dirty="0"/>
          </a:p>
        </p:txBody>
      </p:sp>
      <p:sp>
        <p:nvSpPr>
          <p:cNvPr id="17" name="Footer Placeholder 16"/>
          <p:cNvSpPr>
            <a:spLocks noGrp="1"/>
          </p:cNvSpPr>
          <p:nvPr>
            <p:ph type="ftr" sz="quarter" idx="11"/>
          </p:nvPr>
        </p:nvSpPr>
        <p:spPr/>
        <p:txBody>
          <a:bodyPr/>
          <a:lstStyle/>
          <a:p>
            <a:r>
              <a:rPr lang="en-US" dirty="0"/>
              <a:t>Insert Presentation Name in Footer Field</a:t>
            </a:r>
          </a:p>
        </p:txBody>
      </p:sp>
      <p:sp>
        <p:nvSpPr>
          <p:cNvPr id="18" name="Slide Number Placeholder 17"/>
          <p:cNvSpPr>
            <a:spLocks noGrp="1"/>
          </p:cNvSpPr>
          <p:nvPr>
            <p:ph type="sldNum" sz="quarter" idx="12"/>
          </p:nvPr>
        </p:nvSpPr>
        <p:spPr/>
        <p:txBody>
          <a:bodyPr/>
          <a:lstStyle/>
          <a:p>
            <a:pPr eaLnBrk="0" hangingPunct="0">
              <a:lnSpc>
                <a:spcPct val="100000"/>
              </a:lnSpc>
              <a:spcBef>
                <a:spcPct val="0"/>
              </a:spcBef>
              <a:tabLst>
                <a:tab pos="228600" algn="l"/>
              </a:tabLst>
            </a:pPr>
            <a:fld id="{5A055CDC-B9DA-4064-88D0-E9FDAB0DBE74}" type="slidenum">
              <a:rPr lang="en-US" smtClean="0"/>
              <a:pPr eaLnBrk="0" hangingPunct="0">
                <a:lnSpc>
                  <a:spcPct val="100000"/>
                </a:lnSpc>
                <a:spcBef>
                  <a:spcPct val="0"/>
                </a:spcBef>
                <a:tabLst>
                  <a:tab pos="228600" algn="l"/>
                </a:tabLst>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Subhead">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56129" y="1967548"/>
            <a:ext cx="8227496" cy="42062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2"/>
          <p:cNvSpPr>
            <a:spLocks noGrp="1"/>
          </p:cNvSpPr>
          <p:nvPr>
            <p:ph type="body" idx="11"/>
          </p:nvPr>
        </p:nvSpPr>
        <p:spPr bwMode="gray">
          <a:xfrm>
            <a:off x="456129" y="1414463"/>
            <a:ext cx="8227496" cy="457200"/>
          </a:xfrm>
        </p:spPr>
        <p:txBody>
          <a:bodyPr anchor="t" anchorCtr="0"/>
          <a:lstStyle>
            <a:lvl1pPr marL="0" indent="0">
              <a:lnSpc>
                <a:spcPct val="95000"/>
              </a:lnSpc>
              <a:buNone/>
              <a:defRPr sz="2400" b="0" cap="all" baseline="0">
                <a:solidFill>
                  <a:schemeClr val="tx2"/>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6" name="Title 5"/>
          <p:cNvSpPr>
            <a:spLocks noGrp="1"/>
          </p:cNvSpPr>
          <p:nvPr>
            <p:ph type="title"/>
          </p:nvPr>
        </p:nvSpPr>
        <p:spPr/>
        <p:txBody>
          <a:bodyPr/>
          <a:lstStyle/>
          <a:p>
            <a:r>
              <a:rPr lang="en-US"/>
              <a:t>Click to edit Master title style</a:t>
            </a:r>
          </a:p>
        </p:txBody>
      </p:sp>
      <p:sp>
        <p:nvSpPr>
          <p:cNvPr id="8" name="Date Placeholder 7"/>
          <p:cNvSpPr>
            <a:spLocks noGrp="1"/>
          </p:cNvSpPr>
          <p:nvPr>
            <p:ph type="dt" sz="half" idx="12"/>
          </p:nvPr>
        </p:nvSpPr>
        <p:spPr/>
        <p:txBody>
          <a:bodyPr/>
          <a:lstStyle/>
          <a:p>
            <a:pPr eaLnBrk="0" hangingPunct="0">
              <a:lnSpc>
                <a:spcPct val="100000"/>
              </a:lnSpc>
              <a:spcBef>
                <a:spcPct val="0"/>
              </a:spcBef>
            </a:pPr>
            <a:r>
              <a:rPr lang="en-US" dirty="0"/>
              <a:t>│     </a:t>
            </a:r>
            <a:fld id="{9432DEE3-FEFD-4001-A70F-B13EB9B592DD}" type="datetime3">
              <a:rPr lang="en-US" smtClean="0"/>
              <a:t>28 April 2022</a:t>
            </a:fld>
            <a:endParaRPr lang="en-US" dirty="0"/>
          </a:p>
        </p:txBody>
      </p:sp>
      <p:sp>
        <p:nvSpPr>
          <p:cNvPr id="9" name="Footer Placeholder 8"/>
          <p:cNvSpPr>
            <a:spLocks noGrp="1"/>
          </p:cNvSpPr>
          <p:nvPr>
            <p:ph type="ftr" sz="quarter" idx="13"/>
          </p:nvPr>
        </p:nvSpPr>
        <p:spPr/>
        <p:txBody>
          <a:bodyPr/>
          <a:lstStyle/>
          <a:p>
            <a:r>
              <a:rPr lang="en-US" dirty="0"/>
              <a:t>Insert Presentation Name in Footer Field</a:t>
            </a:r>
          </a:p>
        </p:txBody>
      </p:sp>
      <p:sp>
        <p:nvSpPr>
          <p:cNvPr id="10" name="Slide Number Placeholder 9"/>
          <p:cNvSpPr>
            <a:spLocks noGrp="1"/>
          </p:cNvSpPr>
          <p:nvPr>
            <p:ph type="sldNum" sz="quarter" idx="14"/>
          </p:nvPr>
        </p:nvSpPr>
        <p:spPr/>
        <p:txBody>
          <a:bodyPr/>
          <a:lstStyle/>
          <a:p>
            <a:pPr eaLnBrk="0" hangingPunct="0">
              <a:lnSpc>
                <a:spcPct val="100000"/>
              </a:lnSpc>
              <a:spcBef>
                <a:spcPct val="0"/>
              </a:spcBef>
              <a:tabLst>
                <a:tab pos="228600" algn="l"/>
              </a:tabLst>
            </a:pPr>
            <a:fld id="{5A055CDC-B9DA-4064-88D0-E9FDAB0DBE74}" type="slidenum">
              <a:rPr lang="en-US" smtClean="0"/>
              <a:pPr eaLnBrk="0" hangingPunct="0">
                <a:lnSpc>
                  <a:spcPct val="100000"/>
                </a:lnSpc>
                <a:spcBef>
                  <a:spcPct val="0"/>
                </a:spcBef>
                <a:tabLst>
                  <a:tab pos="228600" algn="l"/>
                </a:tabLst>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2"/>
          <p:cNvSpPr>
            <a:spLocks noGrp="1"/>
          </p:cNvSpPr>
          <p:nvPr>
            <p:ph idx="1"/>
          </p:nvPr>
        </p:nvSpPr>
        <p:spPr bwMode="gray">
          <a:xfrm>
            <a:off x="456129" y="1414463"/>
            <a:ext cx="3841480" cy="47593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p:cNvSpPr>
            <a:spLocks noGrp="1"/>
          </p:cNvSpPr>
          <p:nvPr>
            <p:ph idx="12"/>
          </p:nvPr>
        </p:nvSpPr>
        <p:spPr bwMode="gray">
          <a:xfrm>
            <a:off x="4845201" y="1414463"/>
            <a:ext cx="3841480" cy="47593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10"/>
          <p:cNvSpPr>
            <a:spLocks noGrp="1"/>
          </p:cNvSpPr>
          <p:nvPr>
            <p:ph type="dt" sz="half" idx="13"/>
          </p:nvPr>
        </p:nvSpPr>
        <p:spPr/>
        <p:txBody>
          <a:bodyPr/>
          <a:lstStyle/>
          <a:p>
            <a:pPr eaLnBrk="0" hangingPunct="0">
              <a:lnSpc>
                <a:spcPct val="100000"/>
              </a:lnSpc>
              <a:spcBef>
                <a:spcPct val="0"/>
              </a:spcBef>
            </a:pPr>
            <a:r>
              <a:rPr lang="en-US" dirty="0"/>
              <a:t>│     </a:t>
            </a:r>
            <a:fld id="{991203BC-7BF0-419F-8168-29ED740EB769}" type="datetime3">
              <a:rPr lang="en-US" smtClean="0"/>
              <a:t>28 April 2022</a:t>
            </a:fld>
            <a:endParaRPr lang="en-US" dirty="0"/>
          </a:p>
        </p:txBody>
      </p:sp>
      <p:sp>
        <p:nvSpPr>
          <p:cNvPr id="12" name="Footer Placeholder 11"/>
          <p:cNvSpPr>
            <a:spLocks noGrp="1"/>
          </p:cNvSpPr>
          <p:nvPr>
            <p:ph type="ftr" sz="quarter" idx="14"/>
          </p:nvPr>
        </p:nvSpPr>
        <p:spPr/>
        <p:txBody>
          <a:bodyPr/>
          <a:lstStyle/>
          <a:p>
            <a:r>
              <a:rPr lang="en-US" dirty="0"/>
              <a:t>Insert Presentation Name in Footer Field</a:t>
            </a:r>
          </a:p>
        </p:txBody>
      </p:sp>
      <p:sp>
        <p:nvSpPr>
          <p:cNvPr id="13" name="Slide Number Placeholder 12"/>
          <p:cNvSpPr>
            <a:spLocks noGrp="1"/>
          </p:cNvSpPr>
          <p:nvPr>
            <p:ph type="sldNum" sz="quarter" idx="15"/>
          </p:nvPr>
        </p:nvSpPr>
        <p:spPr/>
        <p:txBody>
          <a:bodyPr/>
          <a:lstStyle/>
          <a:p>
            <a:pPr eaLnBrk="0" hangingPunct="0">
              <a:lnSpc>
                <a:spcPct val="100000"/>
              </a:lnSpc>
              <a:spcBef>
                <a:spcPct val="0"/>
              </a:spcBef>
              <a:tabLst>
                <a:tab pos="228600" algn="l"/>
              </a:tabLst>
            </a:pPr>
            <a:fld id="{5A055CDC-B9DA-4064-88D0-E9FDAB0DBE74}" type="slidenum">
              <a:rPr lang="en-US" smtClean="0"/>
              <a:pPr eaLnBrk="0" hangingPunct="0">
                <a:lnSpc>
                  <a:spcPct val="100000"/>
                </a:lnSpc>
                <a:spcBef>
                  <a:spcPct val="0"/>
                </a:spcBef>
                <a:tabLst>
                  <a:tab pos="228600" algn="l"/>
                </a:tabLst>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8" name="Content Placeholder 2"/>
          <p:cNvSpPr>
            <a:spLocks noGrp="1"/>
          </p:cNvSpPr>
          <p:nvPr>
            <p:ph idx="1"/>
          </p:nvPr>
        </p:nvSpPr>
        <p:spPr bwMode="gray">
          <a:xfrm>
            <a:off x="456129" y="1967548"/>
            <a:ext cx="3841480" cy="42062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2"/>
          <p:cNvSpPr>
            <a:spLocks noGrp="1"/>
          </p:cNvSpPr>
          <p:nvPr>
            <p:ph type="body" idx="11"/>
          </p:nvPr>
        </p:nvSpPr>
        <p:spPr bwMode="gray">
          <a:xfrm>
            <a:off x="456129" y="1414463"/>
            <a:ext cx="3841480" cy="457200"/>
          </a:xfrm>
        </p:spPr>
        <p:txBody>
          <a:bodyPr anchor="t" anchorCtr="0"/>
          <a:lstStyle>
            <a:lvl1pPr marL="0" indent="0">
              <a:lnSpc>
                <a:spcPct val="95000"/>
              </a:lnSpc>
              <a:buNone/>
              <a:defRPr sz="2400" b="0" cap="all" baseline="0">
                <a:solidFill>
                  <a:schemeClr val="tx2"/>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10" name="Content Placeholder 2"/>
          <p:cNvSpPr>
            <a:spLocks noGrp="1"/>
          </p:cNvSpPr>
          <p:nvPr>
            <p:ph idx="12"/>
          </p:nvPr>
        </p:nvSpPr>
        <p:spPr bwMode="gray">
          <a:xfrm>
            <a:off x="4845201" y="1967548"/>
            <a:ext cx="3841480" cy="42062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2"/>
          <p:cNvSpPr>
            <a:spLocks noGrp="1"/>
          </p:cNvSpPr>
          <p:nvPr>
            <p:ph type="body" idx="13"/>
          </p:nvPr>
        </p:nvSpPr>
        <p:spPr bwMode="gray">
          <a:xfrm>
            <a:off x="4845201" y="1414463"/>
            <a:ext cx="3841480" cy="457200"/>
          </a:xfrm>
        </p:spPr>
        <p:txBody>
          <a:bodyPr anchor="t" anchorCtr="0"/>
          <a:lstStyle>
            <a:lvl1pPr marL="0" indent="0">
              <a:lnSpc>
                <a:spcPct val="95000"/>
              </a:lnSpc>
              <a:buNone/>
              <a:defRPr sz="2400" b="0" cap="all" baseline="0">
                <a:solidFill>
                  <a:schemeClr val="tx2"/>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13" name="Date Placeholder 12"/>
          <p:cNvSpPr>
            <a:spLocks noGrp="1"/>
          </p:cNvSpPr>
          <p:nvPr>
            <p:ph type="dt" sz="half" idx="14"/>
          </p:nvPr>
        </p:nvSpPr>
        <p:spPr/>
        <p:txBody>
          <a:bodyPr/>
          <a:lstStyle/>
          <a:p>
            <a:pPr eaLnBrk="0" hangingPunct="0">
              <a:lnSpc>
                <a:spcPct val="100000"/>
              </a:lnSpc>
              <a:spcBef>
                <a:spcPct val="0"/>
              </a:spcBef>
            </a:pPr>
            <a:r>
              <a:rPr lang="en-US" dirty="0"/>
              <a:t>│     </a:t>
            </a:r>
            <a:fld id="{C08A1A76-F645-481D-A091-A77B25252C85}" type="datetime3">
              <a:rPr lang="en-US" smtClean="0"/>
              <a:t>28 April 2022</a:t>
            </a:fld>
            <a:endParaRPr lang="en-US" dirty="0"/>
          </a:p>
        </p:txBody>
      </p:sp>
      <p:sp>
        <p:nvSpPr>
          <p:cNvPr id="14" name="Footer Placeholder 13"/>
          <p:cNvSpPr>
            <a:spLocks noGrp="1"/>
          </p:cNvSpPr>
          <p:nvPr>
            <p:ph type="ftr" sz="quarter" idx="15"/>
          </p:nvPr>
        </p:nvSpPr>
        <p:spPr/>
        <p:txBody>
          <a:bodyPr/>
          <a:lstStyle/>
          <a:p>
            <a:r>
              <a:rPr lang="en-US" dirty="0"/>
              <a:t>Insert Presentation Name in Footer Field</a:t>
            </a:r>
          </a:p>
        </p:txBody>
      </p:sp>
      <p:sp>
        <p:nvSpPr>
          <p:cNvPr id="15" name="Slide Number Placeholder 14"/>
          <p:cNvSpPr>
            <a:spLocks noGrp="1"/>
          </p:cNvSpPr>
          <p:nvPr>
            <p:ph type="sldNum" sz="quarter" idx="16"/>
          </p:nvPr>
        </p:nvSpPr>
        <p:spPr/>
        <p:txBody>
          <a:bodyPr/>
          <a:lstStyle/>
          <a:p>
            <a:pPr eaLnBrk="0" hangingPunct="0">
              <a:lnSpc>
                <a:spcPct val="100000"/>
              </a:lnSpc>
              <a:spcBef>
                <a:spcPct val="0"/>
              </a:spcBef>
              <a:tabLst>
                <a:tab pos="228600" algn="l"/>
              </a:tabLst>
            </a:pPr>
            <a:fld id="{5A055CDC-B9DA-4064-88D0-E9FDAB0DBE74}" type="slidenum">
              <a:rPr lang="en-US" smtClean="0"/>
              <a:pPr eaLnBrk="0" hangingPunct="0">
                <a:lnSpc>
                  <a:spcPct val="100000"/>
                </a:lnSpc>
                <a:spcBef>
                  <a:spcPct val="0"/>
                </a:spcBef>
                <a:tabLst>
                  <a:tab pos="228600" algn="l"/>
                </a:tabLst>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Layout">
    <p:spTree>
      <p:nvGrpSpPr>
        <p:cNvPr id="1" name=""/>
        <p:cNvGrpSpPr/>
        <p:nvPr/>
      </p:nvGrpSpPr>
      <p:grpSpPr>
        <a:xfrm>
          <a:off x="0" y="0"/>
          <a:ext cx="0" cy="0"/>
          <a:chOff x="0" y="0"/>
          <a:chExt cx="0" cy="0"/>
        </a:xfrm>
      </p:grpSpPr>
      <p:sp>
        <p:nvSpPr>
          <p:cNvPr id="21" name="Picture Placeholder 3"/>
          <p:cNvSpPr>
            <a:spLocks noGrp="1"/>
          </p:cNvSpPr>
          <p:nvPr>
            <p:ph type="pic" sz="quarter" idx="11"/>
          </p:nvPr>
        </p:nvSpPr>
        <p:spPr>
          <a:xfrm>
            <a:off x="0" y="0"/>
            <a:ext cx="9144000" cy="6858000"/>
          </a:xfrm>
        </p:spPr>
        <p:txBody>
          <a:bodyPr/>
          <a:lstStyle/>
          <a:p>
            <a:r>
              <a:rPr lang="en-US" dirty="0"/>
              <a:t>Click icon to add picture</a:t>
            </a:r>
          </a:p>
        </p:txBody>
      </p:sp>
      <p:sp>
        <p:nvSpPr>
          <p:cNvPr id="24" name="Shape 4"/>
          <p:cNvSpPr>
            <a:spLocks/>
          </p:cNvSpPr>
          <p:nvPr userDrawn="1"/>
        </p:nvSpPr>
        <p:spPr bwMode="auto">
          <a:xfrm>
            <a:off x="3372976" y="1335088"/>
            <a:ext cx="5771024" cy="5522912"/>
          </a:xfrm>
          <a:custGeom>
            <a:avLst/>
            <a:gdLst>
              <a:gd name="T0" fmla="*/ 1698 w 3030"/>
              <a:gd name="T1" fmla="*/ 429 h 2900"/>
              <a:gd name="T2" fmla="*/ 0 w 3030"/>
              <a:gd name="T3" fmla="*/ 2900 h 2900"/>
              <a:gd name="T4" fmla="*/ 2310 w 3030"/>
              <a:gd name="T5" fmla="*/ 2900 h 2900"/>
              <a:gd name="T6" fmla="*/ 3030 w 3030"/>
              <a:gd name="T7" fmla="*/ 2900 h 2900"/>
              <a:gd name="T8" fmla="*/ 3030 w 3030"/>
              <a:gd name="T9" fmla="*/ 0 h 2900"/>
              <a:gd name="T10" fmla="*/ 1698 w 3030"/>
              <a:gd name="T11" fmla="*/ 429 h 2900"/>
            </a:gdLst>
            <a:ahLst/>
            <a:cxnLst>
              <a:cxn ang="0">
                <a:pos x="T0" y="T1"/>
              </a:cxn>
              <a:cxn ang="0">
                <a:pos x="T2" y="T3"/>
              </a:cxn>
              <a:cxn ang="0">
                <a:pos x="T4" y="T5"/>
              </a:cxn>
              <a:cxn ang="0">
                <a:pos x="T6" y="T7"/>
              </a:cxn>
              <a:cxn ang="0">
                <a:pos x="T8" y="T9"/>
              </a:cxn>
              <a:cxn ang="0">
                <a:pos x="T10" y="T11"/>
              </a:cxn>
            </a:cxnLst>
            <a:rect l="0" t="0" r="r" b="b"/>
            <a:pathLst>
              <a:path w="3030" h="2900">
                <a:moveTo>
                  <a:pt x="1698" y="429"/>
                </a:moveTo>
                <a:cubicBezTo>
                  <a:pt x="817" y="937"/>
                  <a:pt x="178" y="1837"/>
                  <a:pt x="0" y="2900"/>
                </a:cubicBezTo>
                <a:cubicBezTo>
                  <a:pt x="2310" y="2900"/>
                  <a:pt x="2310" y="2900"/>
                  <a:pt x="2310" y="2900"/>
                </a:cubicBezTo>
                <a:cubicBezTo>
                  <a:pt x="3030" y="2900"/>
                  <a:pt x="3030" y="2900"/>
                  <a:pt x="3030" y="2900"/>
                </a:cubicBezTo>
                <a:cubicBezTo>
                  <a:pt x="3030" y="0"/>
                  <a:pt x="3030" y="0"/>
                  <a:pt x="3030" y="0"/>
                </a:cubicBezTo>
                <a:cubicBezTo>
                  <a:pt x="2550" y="48"/>
                  <a:pt x="2099" y="198"/>
                  <a:pt x="1698" y="42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 name="line2"/>
          <p:cNvSpPr>
            <a:spLocks/>
          </p:cNvSpPr>
          <p:nvPr userDrawn="1"/>
        </p:nvSpPr>
        <p:spPr bwMode="auto">
          <a:xfrm>
            <a:off x="5073650" y="1588"/>
            <a:ext cx="2697163" cy="6858000"/>
          </a:xfrm>
          <a:custGeom>
            <a:avLst/>
            <a:gdLst>
              <a:gd name="T0" fmla="*/ 1416 w 1416"/>
              <a:gd name="T1" fmla="*/ 3600 h 3600"/>
              <a:gd name="T2" fmla="*/ 804 w 1416"/>
              <a:gd name="T3" fmla="*/ 1129 h 3600"/>
              <a:gd name="T4" fmla="*/ 0 w 1416"/>
              <a:gd name="T5" fmla="*/ 0 h 3600"/>
            </a:gdLst>
            <a:ahLst/>
            <a:cxnLst>
              <a:cxn ang="0">
                <a:pos x="T0" y="T1"/>
              </a:cxn>
              <a:cxn ang="0">
                <a:pos x="T2" y="T3"/>
              </a:cxn>
              <a:cxn ang="0">
                <a:pos x="T4" y="T5"/>
              </a:cxn>
            </a:cxnLst>
            <a:rect l="0" t="0" r="r" b="b"/>
            <a:pathLst>
              <a:path w="1416" h="3600">
                <a:moveTo>
                  <a:pt x="1416" y="3600"/>
                </a:moveTo>
                <a:cubicBezTo>
                  <a:pt x="1411" y="2706"/>
                  <a:pt x="1190" y="1864"/>
                  <a:pt x="804" y="1129"/>
                </a:cubicBezTo>
                <a:cubicBezTo>
                  <a:pt x="611" y="762"/>
                  <a:pt x="311" y="313"/>
                  <a:pt x="0" y="0"/>
                </a:cubicBezTo>
              </a:path>
            </a:pathLst>
          </a:custGeom>
          <a:noFill/>
          <a:ln w="9525" cap="flat">
            <a:solidFill>
              <a:schemeClr val="bg2">
                <a:lumMod val="9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899" tIns="60949" rIns="121899" bIns="60949" numCol="1" anchor="t" anchorCtr="0" compatLnSpc="1">
            <a:prstTxWarp prst="textNoShape">
              <a:avLst/>
            </a:prstTxWarp>
          </a:bodyPr>
          <a:lstStyle/>
          <a:p>
            <a:pPr lvl="0"/>
            <a:endParaRPr lang="en-US" dirty="0"/>
          </a:p>
        </p:txBody>
      </p:sp>
      <p:sp>
        <p:nvSpPr>
          <p:cNvPr id="27" name="line1"/>
          <p:cNvSpPr>
            <a:spLocks/>
          </p:cNvSpPr>
          <p:nvPr userDrawn="1"/>
        </p:nvSpPr>
        <p:spPr bwMode="auto">
          <a:xfrm>
            <a:off x="3370263" y="1335088"/>
            <a:ext cx="5772150" cy="5524500"/>
          </a:xfrm>
          <a:custGeom>
            <a:avLst/>
            <a:gdLst>
              <a:gd name="T0" fmla="*/ 3030 w 3030"/>
              <a:gd name="T1" fmla="*/ 0 h 2900"/>
              <a:gd name="T2" fmla="*/ 0 w 3030"/>
              <a:gd name="T3" fmla="*/ 2900 h 2900"/>
            </a:gdLst>
            <a:ahLst/>
            <a:cxnLst>
              <a:cxn ang="0">
                <a:pos x="T0" y="T1"/>
              </a:cxn>
              <a:cxn ang="0">
                <a:pos x="T2" y="T3"/>
              </a:cxn>
            </a:cxnLst>
            <a:rect l="0" t="0" r="r" b="b"/>
            <a:pathLst>
              <a:path w="3030" h="2900">
                <a:moveTo>
                  <a:pt x="3030" y="0"/>
                </a:moveTo>
                <a:cubicBezTo>
                  <a:pt x="1496" y="151"/>
                  <a:pt x="259" y="1353"/>
                  <a:pt x="0" y="2900"/>
                </a:cubicBezTo>
              </a:path>
            </a:pathLst>
          </a:custGeom>
          <a:noFill/>
          <a:ln w="9525" cap="flat">
            <a:solidFill>
              <a:schemeClr val="bg2">
                <a:lumMod val="9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899" tIns="60949" rIns="121899" bIns="60949" numCol="1" anchor="t" anchorCtr="0" compatLnSpc="1">
            <a:prstTxWarp prst="textNoShape">
              <a:avLst/>
            </a:prstTxWarp>
          </a:bodyPr>
          <a:lstStyle/>
          <a:p>
            <a:pPr lvl="0"/>
            <a:endParaRPr lang="en-US" dirty="0"/>
          </a:p>
        </p:txBody>
      </p:sp>
      <p:sp>
        <p:nvSpPr>
          <p:cNvPr id="28" name="Orange Dot"/>
          <p:cNvSpPr>
            <a:spLocks noChangeArrowheads="1"/>
          </p:cNvSpPr>
          <p:nvPr userDrawn="1"/>
        </p:nvSpPr>
        <p:spPr bwMode="auto">
          <a:xfrm>
            <a:off x="6543299" y="2093513"/>
            <a:ext cx="128016" cy="124884"/>
          </a:xfrm>
          <a:prstGeom prst="ellipse">
            <a:avLst/>
          </a:prstGeom>
          <a:solidFill>
            <a:schemeClr val="accent1"/>
          </a:solidFill>
          <a:ln>
            <a:noFill/>
          </a:ln>
        </p:spPr>
        <p:txBody>
          <a:bodyPr vert="horz" wrap="square" lIns="121899" tIns="60949" rIns="121899" bIns="60949" numCol="1" anchor="t" anchorCtr="0" compatLnSpc="1">
            <a:prstTxWarp prst="textNoShape">
              <a:avLst/>
            </a:prstTxWarp>
          </a:bodyPr>
          <a:lstStyle/>
          <a:p>
            <a:endParaRPr lang="en-US" dirty="0"/>
          </a:p>
        </p:txBody>
      </p:sp>
      <p:sp>
        <p:nvSpPr>
          <p:cNvPr id="29" name="dark blue bar"/>
          <p:cNvSpPr/>
          <p:nvPr userDrawn="1"/>
        </p:nvSpPr>
        <p:spPr bwMode="gray">
          <a:xfrm>
            <a:off x="0" y="6748272"/>
            <a:ext cx="7772400" cy="109728"/>
          </a:xfrm>
          <a:prstGeom prst="rect">
            <a:avLst/>
          </a:prstGeom>
          <a:solidFill>
            <a:schemeClr val="tx2"/>
          </a:solidFill>
          <a:ln w="12700" cap="sq" algn="ctr">
            <a:noFill/>
            <a:miter lim="800000"/>
            <a:headEnd/>
            <a:tailEnd/>
          </a:ln>
          <a:effectLst/>
        </p:spPr>
        <p:txBody>
          <a:bodyPr wrap="square" lIns="0" tIns="60949" rIns="0" bIns="60949" spcCol="0" rtlCol="0" anchor="ctr"/>
          <a:lstStyle/>
          <a:p>
            <a:pPr algn="ctr">
              <a:spcBef>
                <a:spcPts val="1440"/>
              </a:spcBef>
            </a:pPr>
            <a:endParaRPr lang="en-US" sz="2100" b="1" dirty="0">
              <a:solidFill>
                <a:schemeClr val="bg1"/>
              </a:solidFill>
              <a:latin typeface="+mn-lt"/>
            </a:endParaRPr>
          </a:p>
        </p:txBody>
      </p:sp>
      <p:sp>
        <p:nvSpPr>
          <p:cNvPr id="30" name="orange bar"/>
          <p:cNvSpPr/>
          <p:nvPr userDrawn="1"/>
        </p:nvSpPr>
        <p:spPr bwMode="gray">
          <a:xfrm flipH="1">
            <a:off x="7772400" y="6748272"/>
            <a:ext cx="1371598" cy="109728"/>
          </a:xfrm>
          <a:prstGeom prst="rect">
            <a:avLst/>
          </a:prstGeom>
          <a:solidFill>
            <a:schemeClr val="accent1"/>
          </a:solidFill>
          <a:ln w="12700" cap="sq" algn="ctr">
            <a:noFill/>
            <a:miter lim="800000"/>
            <a:headEnd/>
            <a:tailEnd/>
          </a:ln>
          <a:effectLst/>
        </p:spPr>
        <p:txBody>
          <a:bodyPr wrap="square" lIns="0" tIns="60949" rIns="0" bIns="60949" spcCol="0" rtlCol="0" anchor="ctr"/>
          <a:lstStyle/>
          <a:p>
            <a:pPr algn="ctr">
              <a:spcBef>
                <a:spcPts val="1440"/>
              </a:spcBef>
            </a:pPr>
            <a:endParaRPr lang="en-US" sz="2100" b="1" dirty="0">
              <a:solidFill>
                <a:schemeClr val="bg1"/>
              </a:solidFill>
              <a:latin typeface="+mn-lt"/>
            </a:endParaRPr>
          </a:p>
        </p:txBody>
      </p:sp>
      <p:pic>
        <p:nvPicPr>
          <p:cNvPr id="31" name="Picture 22" descr="D:\Working\CCC\Brand\CCC-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00999" y="6189028"/>
            <a:ext cx="914400" cy="382231"/>
          </a:xfrm>
          <a:prstGeom prst="rect">
            <a:avLst/>
          </a:prstGeom>
          <a:noFill/>
          <a:extLst>
            <a:ext uri="{909E8E84-426E-40DD-AFC4-6F175D3DCCD1}">
              <a14:hiddenFill xmlns:a14="http://schemas.microsoft.com/office/drawing/2010/main">
                <a:solidFill>
                  <a:srgbClr val="FFFFFF"/>
                </a:solidFill>
              </a14:hiddenFill>
            </a:ext>
          </a:extLst>
        </p:spPr>
      </p:pic>
      <p:sp>
        <p:nvSpPr>
          <p:cNvPr id="26" name="Shape 3" hidden="1"/>
          <p:cNvSpPr>
            <a:spLocks/>
          </p:cNvSpPr>
          <p:nvPr userDrawn="1"/>
        </p:nvSpPr>
        <p:spPr bwMode="gray">
          <a:xfrm>
            <a:off x="7111074" y="1154114"/>
            <a:ext cx="2034117" cy="5705475"/>
          </a:xfrm>
          <a:custGeom>
            <a:avLst/>
            <a:gdLst>
              <a:gd name="T0" fmla="*/ 0 w 1423"/>
              <a:gd name="T1" fmla="*/ 443 h 2995"/>
              <a:gd name="T2" fmla="*/ 654 w 1423"/>
              <a:gd name="T3" fmla="*/ 2995 h 2995"/>
              <a:gd name="T4" fmla="*/ 1423 w 1423"/>
              <a:gd name="T5" fmla="*/ 2995 h 2995"/>
              <a:gd name="T6" fmla="*/ 1423 w 1423"/>
              <a:gd name="T7" fmla="*/ 0 h 2995"/>
              <a:gd name="T8" fmla="*/ 0 w 1423"/>
              <a:gd name="T9" fmla="*/ 443 h 2995"/>
            </a:gdLst>
            <a:ahLst/>
            <a:cxnLst>
              <a:cxn ang="0">
                <a:pos x="T0" y="T1"/>
              </a:cxn>
              <a:cxn ang="0">
                <a:pos x="T2" y="T3"/>
              </a:cxn>
              <a:cxn ang="0">
                <a:pos x="T4" y="T5"/>
              </a:cxn>
              <a:cxn ang="0">
                <a:pos x="T6" y="T7"/>
              </a:cxn>
              <a:cxn ang="0">
                <a:pos x="T8" y="T9"/>
              </a:cxn>
            </a:cxnLst>
            <a:rect l="0" t="0" r="r" b="b"/>
            <a:pathLst>
              <a:path w="1423" h="2995">
                <a:moveTo>
                  <a:pt x="0" y="443"/>
                </a:moveTo>
                <a:cubicBezTo>
                  <a:pt x="413" y="1203"/>
                  <a:pt x="649" y="2072"/>
                  <a:pt x="654" y="2995"/>
                </a:cubicBezTo>
                <a:cubicBezTo>
                  <a:pt x="1423" y="2995"/>
                  <a:pt x="1423" y="2995"/>
                  <a:pt x="1423" y="2995"/>
                </a:cubicBezTo>
                <a:cubicBezTo>
                  <a:pt x="1423" y="0"/>
                  <a:pt x="1423" y="0"/>
                  <a:pt x="1423" y="0"/>
                </a:cubicBezTo>
                <a:cubicBezTo>
                  <a:pt x="910" y="49"/>
                  <a:pt x="429" y="204"/>
                  <a:pt x="0" y="44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Shape2" hidden="1"/>
          <p:cNvSpPr>
            <a:spLocks/>
          </p:cNvSpPr>
          <p:nvPr userDrawn="1"/>
        </p:nvSpPr>
        <p:spPr bwMode="gray">
          <a:xfrm>
            <a:off x="4521201" y="1998133"/>
            <a:ext cx="3522663" cy="4861984"/>
          </a:xfrm>
          <a:custGeom>
            <a:avLst/>
            <a:gdLst>
              <a:gd name="T0" fmla="*/ 0 w 2466"/>
              <a:gd name="T1" fmla="*/ 2552 h 2552"/>
              <a:gd name="T2" fmla="*/ 2466 w 2466"/>
              <a:gd name="T3" fmla="*/ 2552 h 2552"/>
              <a:gd name="T4" fmla="*/ 1812 w 2466"/>
              <a:gd name="T5" fmla="*/ 0 h 2552"/>
              <a:gd name="T6" fmla="*/ 0 w 2466"/>
              <a:gd name="T7" fmla="*/ 2552 h 2552"/>
            </a:gdLst>
            <a:ahLst/>
            <a:cxnLst>
              <a:cxn ang="0">
                <a:pos x="T0" y="T1"/>
              </a:cxn>
              <a:cxn ang="0">
                <a:pos x="T2" y="T3"/>
              </a:cxn>
              <a:cxn ang="0">
                <a:pos x="T4" y="T5"/>
              </a:cxn>
              <a:cxn ang="0">
                <a:pos x="T6" y="T7"/>
              </a:cxn>
            </a:cxnLst>
            <a:rect l="0" t="0" r="r" b="b"/>
            <a:pathLst>
              <a:path w="2466" h="2552">
                <a:moveTo>
                  <a:pt x="0" y="2552"/>
                </a:moveTo>
                <a:cubicBezTo>
                  <a:pt x="2466" y="2552"/>
                  <a:pt x="2466" y="2552"/>
                  <a:pt x="2466" y="2552"/>
                </a:cubicBezTo>
                <a:cubicBezTo>
                  <a:pt x="2461" y="1629"/>
                  <a:pt x="2225" y="760"/>
                  <a:pt x="1812" y="0"/>
                </a:cubicBezTo>
                <a:cubicBezTo>
                  <a:pt x="873" y="525"/>
                  <a:pt x="190" y="1454"/>
                  <a:pt x="0" y="2552"/>
                </a:cubicBezTo>
                <a:close/>
              </a:path>
            </a:pathLst>
          </a:custGeom>
          <a:solidFill>
            <a:schemeClr val="bg1"/>
          </a:solidFill>
          <a:ln>
            <a:noFill/>
          </a:ln>
        </p:spPr>
        <p:txBody>
          <a:bodyPr vert="horz" wrap="square" lIns="121899" tIns="60949" rIns="121899" bIns="60949" numCol="1" anchor="t" anchorCtr="0" compatLnSpc="1">
            <a:prstTxWarp prst="textNoShape">
              <a:avLst/>
            </a:prstTxWarp>
          </a:bodyPr>
          <a:lstStyle/>
          <a:p>
            <a:endParaRPr lang="en-US" dirty="0"/>
          </a:p>
        </p:txBody>
      </p:sp>
      <p:sp>
        <p:nvSpPr>
          <p:cNvPr id="16" name="Shape1" hidden="1"/>
          <p:cNvSpPr>
            <a:spLocks/>
          </p:cNvSpPr>
          <p:nvPr userDrawn="1"/>
        </p:nvSpPr>
        <p:spPr bwMode="gray">
          <a:xfrm>
            <a:off x="-1588" y="2117"/>
            <a:ext cx="9144001" cy="6858000"/>
          </a:xfrm>
          <a:custGeom>
            <a:avLst/>
            <a:gdLst>
              <a:gd name="T0" fmla="*/ 6400 w 6400"/>
              <a:gd name="T1" fmla="*/ 605 h 3600"/>
              <a:gd name="T2" fmla="*/ 6400 w 6400"/>
              <a:gd name="T3" fmla="*/ 0 h 3600"/>
              <a:gd name="T4" fmla="*/ 0 w 6400"/>
              <a:gd name="T5" fmla="*/ 0 h 3600"/>
              <a:gd name="T6" fmla="*/ 0 w 6400"/>
              <a:gd name="T7" fmla="*/ 3600 h 3600"/>
              <a:gd name="T8" fmla="*/ 3165 w 6400"/>
              <a:gd name="T9" fmla="*/ 3600 h 3600"/>
              <a:gd name="T10" fmla="*/ 6400 w 6400"/>
              <a:gd name="T11" fmla="*/ 605 h 3600"/>
            </a:gdLst>
            <a:ahLst/>
            <a:cxnLst>
              <a:cxn ang="0">
                <a:pos x="T0" y="T1"/>
              </a:cxn>
              <a:cxn ang="0">
                <a:pos x="T2" y="T3"/>
              </a:cxn>
              <a:cxn ang="0">
                <a:pos x="T4" y="T5"/>
              </a:cxn>
              <a:cxn ang="0">
                <a:pos x="T6" y="T7"/>
              </a:cxn>
              <a:cxn ang="0">
                <a:pos x="T8" y="T9"/>
              </a:cxn>
              <a:cxn ang="0">
                <a:pos x="T10" y="T11"/>
              </a:cxn>
            </a:cxnLst>
            <a:rect l="0" t="0" r="r" b="b"/>
            <a:pathLst>
              <a:path w="6400" h="3600">
                <a:moveTo>
                  <a:pt x="6400" y="605"/>
                </a:moveTo>
                <a:cubicBezTo>
                  <a:pt x="6400" y="0"/>
                  <a:pt x="6400" y="0"/>
                  <a:pt x="6400" y="0"/>
                </a:cubicBezTo>
                <a:cubicBezTo>
                  <a:pt x="0" y="0"/>
                  <a:pt x="0" y="0"/>
                  <a:pt x="0" y="0"/>
                </a:cubicBezTo>
                <a:cubicBezTo>
                  <a:pt x="0" y="3600"/>
                  <a:pt x="0" y="3600"/>
                  <a:pt x="0" y="3600"/>
                </a:cubicBezTo>
                <a:cubicBezTo>
                  <a:pt x="3165" y="3600"/>
                  <a:pt x="3165" y="3600"/>
                  <a:pt x="3165" y="3600"/>
                </a:cubicBezTo>
                <a:cubicBezTo>
                  <a:pt x="3441" y="2002"/>
                  <a:pt x="4762" y="762"/>
                  <a:pt x="6400" y="605"/>
                </a:cubicBezTo>
                <a:close/>
              </a:path>
            </a:pathLst>
          </a:custGeom>
          <a:solidFill>
            <a:schemeClr val="bg1"/>
          </a:solidFill>
          <a:ln>
            <a:noFill/>
          </a:ln>
        </p:spPr>
        <p:txBody>
          <a:bodyPr vert="horz" wrap="square" lIns="121899" tIns="60949" rIns="121899" bIns="60949" numCol="1" anchor="t" anchorCtr="0" compatLnSpc="1">
            <a:prstTxWarp prst="textNoShape">
              <a:avLst/>
            </a:prstTxWarp>
          </a:bodyPr>
          <a:lstStyle/>
          <a:p>
            <a:endParaRPr lang="en-US" dirty="0"/>
          </a:p>
        </p:txBody>
      </p:sp>
      <p:sp>
        <p:nvSpPr>
          <p:cNvPr id="10" name="Content Placeholder 9"/>
          <p:cNvSpPr>
            <a:spLocks noGrp="1"/>
          </p:cNvSpPr>
          <p:nvPr>
            <p:ph sz="quarter" idx="12"/>
          </p:nvPr>
        </p:nvSpPr>
        <p:spPr>
          <a:xfrm>
            <a:off x="5029200" y="3337560"/>
            <a:ext cx="3657600" cy="2834640"/>
          </a:xfrm>
          <a:noFill/>
          <a:ln w="12700" cap="sq" algn="ctr">
            <a:noFill/>
            <a:miter lim="800000"/>
            <a:headEnd/>
            <a:tailEnd/>
          </a:ln>
          <a:effectLst/>
        </p:spPr>
        <p:txBody>
          <a:bodyPr wrap="square" rtlCol="0" anchor="ctr" anchorCtr="0">
            <a:noAutofit/>
          </a:bodyPr>
          <a:lstStyle>
            <a:lvl1pPr marL="0" indent="0">
              <a:buNone/>
              <a:defRPr lang="en-US" sz="3200" kern="1200" cap="all" dirty="0" smtClean="0">
                <a:solidFill>
                  <a:schemeClr val="accent2"/>
                </a:solidFill>
                <a:latin typeface="+mn-lt"/>
                <a:ea typeface="+mn-ea"/>
                <a:cs typeface="+mn-cs"/>
              </a:defRPr>
            </a:lvl1pPr>
            <a:lvl2pPr marL="0" indent="0" algn="l" rtl="0" fontAlgn="base">
              <a:lnSpc>
                <a:spcPct val="95000"/>
              </a:lnSpc>
              <a:spcBef>
                <a:spcPts val="600"/>
              </a:spcBef>
              <a:spcAft>
                <a:spcPct val="0"/>
              </a:spcAft>
              <a:buNone/>
              <a:defRPr lang="en-US" sz="3200" kern="1200" cap="all" dirty="0" smtClean="0">
                <a:solidFill>
                  <a:schemeClr val="accent2"/>
                </a:solidFill>
                <a:latin typeface="+mn-lt"/>
                <a:ea typeface="+mn-ea"/>
                <a:cs typeface="+mn-cs"/>
              </a:defRPr>
            </a:lvl2pPr>
            <a:lvl3pPr marL="1588" indent="0" algn="l" rtl="0" fontAlgn="base">
              <a:lnSpc>
                <a:spcPct val="95000"/>
              </a:lnSpc>
              <a:spcBef>
                <a:spcPts val="600"/>
              </a:spcBef>
              <a:spcAft>
                <a:spcPct val="0"/>
              </a:spcAft>
              <a:buNone/>
              <a:defRPr lang="en-US" sz="3200" kern="1200" cap="all" dirty="0" smtClean="0">
                <a:solidFill>
                  <a:schemeClr val="accent2"/>
                </a:solidFill>
                <a:latin typeface="+mn-lt"/>
                <a:ea typeface="+mn-ea"/>
                <a:cs typeface="+mn-cs"/>
              </a:defRPr>
            </a:lvl3pPr>
            <a:lvl4pPr marL="1588" indent="0" algn="l" rtl="0" fontAlgn="base">
              <a:lnSpc>
                <a:spcPct val="95000"/>
              </a:lnSpc>
              <a:spcBef>
                <a:spcPts val="600"/>
              </a:spcBef>
              <a:spcAft>
                <a:spcPct val="0"/>
              </a:spcAft>
              <a:buNone/>
              <a:defRPr lang="en-US" sz="3200" kern="1200" cap="all" dirty="0" smtClean="0">
                <a:solidFill>
                  <a:schemeClr val="accent2"/>
                </a:solidFill>
                <a:latin typeface="+mn-lt"/>
                <a:ea typeface="+mn-ea"/>
                <a:cs typeface="+mn-cs"/>
              </a:defRPr>
            </a:lvl4pPr>
            <a:lvl5pPr marL="1588" indent="0" algn="l" rtl="0" fontAlgn="base">
              <a:lnSpc>
                <a:spcPct val="95000"/>
              </a:lnSpc>
              <a:spcBef>
                <a:spcPts val="600"/>
              </a:spcBef>
              <a:spcAft>
                <a:spcPct val="0"/>
              </a:spcAft>
              <a:buNone/>
              <a:defRPr lang="en-US" sz="3200" kern="1200" cap="all" dirty="0">
                <a:solidFill>
                  <a:schemeClr val="accent2"/>
                </a:solidFill>
                <a:latin typeface="+mn-lt"/>
                <a:ea typeface="+mn-ea"/>
                <a:cs typeface="+mn-cs"/>
              </a:defRPr>
            </a:lvl5pPr>
          </a:lstStyle>
          <a:p>
            <a:pPr lvl="0">
              <a:spcBef>
                <a:spcPts val="600"/>
              </a:spcBef>
            </a:pPr>
            <a:r>
              <a:rPr lang="en-US"/>
              <a:t>Edit Master text styles</a:t>
            </a:r>
          </a:p>
        </p:txBody>
      </p:sp>
      <p:sp>
        <p:nvSpPr>
          <p:cNvPr id="7" name="Slide Number Placeholder 6"/>
          <p:cNvSpPr>
            <a:spLocks noGrp="1"/>
          </p:cNvSpPr>
          <p:nvPr>
            <p:ph type="sldNum" sz="quarter" idx="15"/>
          </p:nvPr>
        </p:nvSpPr>
        <p:spPr/>
        <p:txBody>
          <a:bodyPr/>
          <a:lstStyle/>
          <a:p>
            <a:pPr eaLnBrk="0" hangingPunct="0">
              <a:lnSpc>
                <a:spcPct val="100000"/>
              </a:lnSpc>
              <a:spcBef>
                <a:spcPct val="0"/>
              </a:spcBef>
              <a:tabLst>
                <a:tab pos="228600" algn="l"/>
              </a:tabLst>
            </a:pPr>
            <a:fld id="{5A055CDC-B9DA-4064-88D0-E9FDAB0DBE74}" type="slidenum">
              <a:rPr lang="en-US" smtClean="0"/>
              <a:pPr eaLnBrk="0" hangingPunct="0">
                <a:lnSpc>
                  <a:spcPct val="100000"/>
                </a:lnSpc>
                <a:spcBef>
                  <a:spcPct val="0"/>
                </a:spcBef>
                <a:tabLst>
                  <a:tab pos="228600" algn="l"/>
                </a:tabLst>
              </a:pPr>
              <a:t>‹#›</a:t>
            </a:fld>
            <a:endParaRPr lang="en-US" dirty="0"/>
          </a:p>
        </p:txBody>
      </p:sp>
    </p:spTree>
    <p:extLst>
      <p:ext uri="{BB962C8B-B14F-4D97-AF65-F5344CB8AC3E}">
        <p14:creationId xmlns:p14="http://schemas.microsoft.com/office/powerpoint/2010/main" val="4194540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Layout 2">
    <p:spTree>
      <p:nvGrpSpPr>
        <p:cNvPr id="1" name=""/>
        <p:cNvGrpSpPr/>
        <p:nvPr/>
      </p:nvGrpSpPr>
      <p:grpSpPr>
        <a:xfrm>
          <a:off x="0" y="0"/>
          <a:ext cx="0" cy="0"/>
          <a:chOff x="0" y="0"/>
          <a:chExt cx="0" cy="0"/>
        </a:xfrm>
      </p:grpSpPr>
      <p:sp>
        <p:nvSpPr>
          <p:cNvPr id="18" name="Picture Placeholder 3"/>
          <p:cNvSpPr>
            <a:spLocks noGrp="1"/>
          </p:cNvSpPr>
          <p:nvPr>
            <p:ph type="pic" sz="quarter" idx="11"/>
          </p:nvPr>
        </p:nvSpPr>
        <p:spPr>
          <a:xfrm>
            <a:off x="0" y="969962"/>
            <a:ext cx="8686800" cy="5888037"/>
          </a:xfrm>
        </p:spPr>
        <p:txBody>
          <a:bodyPr/>
          <a:lstStyle/>
          <a:p>
            <a:r>
              <a:rPr lang="en-US" dirty="0"/>
              <a:t>Click icon to add picture</a:t>
            </a:r>
          </a:p>
        </p:txBody>
      </p:sp>
      <p:sp>
        <p:nvSpPr>
          <p:cNvPr id="19" name="Shape 1"/>
          <p:cNvSpPr>
            <a:spLocks/>
          </p:cNvSpPr>
          <p:nvPr userDrawn="1"/>
        </p:nvSpPr>
        <p:spPr bwMode="auto">
          <a:xfrm flipH="1">
            <a:off x="-1587" y="1588"/>
            <a:ext cx="9144000" cy="6858000"/>
          </a:xfrm>
          <a:custGeom>
            <a:avLst/>
            <a:gdLst>
              <a:gd name="T0" fmla="*/ 4800 w 4800"/>
              <a:gd name="T1" fmla="*/ 700 h 3600"/>
              <a:gd name="T2" fmla="*/ 4800 w 4800"/>
              <a:gd name="T3" fmla="*/ 0 h 3600"/>
              <a:gd name="T4" fmla="*/ 0 w 4800"/>
              <a:gd name="T5" fmla="*/ 0 h 3600"/>
              <a:gd name="T6" fmla="*/ 0 w 4800"/>
              <a:gd name="T7" fmla="*/ 3600 h 3600"/>
              <a:gd name="T8" fmla="*/ 1770 w 4800"/>
              <a:gd name="T9" fmla="*/ 3600 h 3600"/>
              <a:gd name="T10" fmla="*/ 4800 w 4800"/>
              <a:gd name="T11" fmla="*/ 700 h 3600"/>
            </a:gdLst>
            <a:ahLst/>
            <a:cxnLst>
              <a:cxn ang="0">
                <a:pos x="T0" y="T1"/>
              </a:cxn>
              <a:cxn ang="0">
                <a:pos x="T2" y="T3"/>
              </a:cxn>
              <a:cxn ang="0">
                <a:pos x="T4" y="T5"/>
              </a:cxn>
              <a:cxn ang="0">
                <a:pos x="T6" y="T7"/>
              </a:cxn>
              <a:cxn ang="0">
                <a:pos x="T8" y="T9"/>
              </a:cxn>
              <a:cxn ang="0">
                <a:pos x="T10" y="T11"/>
              </a:cxn>
            </a:cxnLst>
            <a:rect l="0" t="0" r="r" b="b"/>
            <a:pathLst>
              <a:path w="4800" h="3600">
                <a:moveTo>
                  <a:pt x="4800" y="700"/>
                </a:moveTo>
                <a:cubicBezTo>
                  <a:pt x="4800" y="0"/>
                  <a:pt x="4800" y="0"/>
                  <a:pt x="4800" y="0"/>
                </a:cubicBezTo>
                <a:cubicBezTo>
                  <a:pt x="0" y="0"/>
                  <a:pt x="0" y="0"/>
                  <a:pt x="0" y="0"/>
                </a:cubicBezTo>
                <a:cubicBezTo>
                  <a:pt x="0" y="3600"/>
                  <a:pt x="0" y="3600"/>
                  <a:pt x="0" y="3600"/>
                </a:cubicBezTo>
                <a:cubicBezTo>
                  <a:pt x="1770" y="3600"/>
                  <a:pt x="1770" y="3600"/>
                  <a:pt x="1770" y="3600"/>
                </a:cubicBezTo>
                <a:cubicBezTo>
                  <a:pt x="2029" y="2053"/>
                  <a:pt x="3266" y="851"/>
                  <a:pt x="4800" y="700"/>
                </a:cubicBezTo>
                <a:close/>
              </a:path>
            </a:pathLst>
          </a:custGeom>
          <a:solidFill>
            <a:schemeClr val="bg1"/>
          </a:solidFill>
          <a:ln>
            <a:noFill/>
          </a:ln>
        </p:spPr>
        <p:txBody>
          <a:bodyPr vert="horz" wrap="square" lIns="121899" tIns="60949" rIns="121899" bIns="60949" numCol="1" anchor="t" anchorCtr="0" compatLnSpc="1">
            <a:prstTxWarp prst="textNoShape">
              <a:avLst/>
            </a:prstTxWarp>
          </a:bodyPr>
          <a:lstStyle/>
          <a:p>
            <a:pPr lvl="0"/>
            <a:endParaRPr lang="en-US" dirty="0"/>
          </a:p>
        </p:txBody>
      </p:sp>
      <p:sp>
        <p:nvSpPr>
          <p:cNvPr id="20" name="line2"/>
          <p:cNvSpPr>
            <a:spLocks/>
          </p:cNvSpPr>
          <p:nvPr userDrawn="1"/>
        </p:nvSpPr>
        <p:spPr bwMode="auto">
          <a:xfrm flipH="1">
            <a:off x="1373187" y="1588"/>
            <a:ext cx="2697163" cy="6858000"/>
          </a:xfrm>
          <a:custGeom>
            <a:avLst/>
            <a:gdLst>
              <a:gd name="T0" fmla="*/ 1416 w 1416"/>
              <a:gd name="T1" fmla="*/ 3600 h 3600"/>
              <a:gd name="T2" fmla="*/ 804 w 1416"/>
              <a:gd name="T3" fmla="*/ 1129 h 3600"/>
              <a:gd name="T4" fmla="*/ 0 w 1416"/>
              <a:gd name="T5" fmla="*/ 0 h 3600"/>
            </a:gdLst>
            <a:ahLst/>
            <a:cxnLst>
              <a:cxn ang="0">
                <a:pos x="T0" y="T1"/>
              </a:cxn>
              <a:cxn ang="0">
                <a:pos x="T2" y="T3"/>
              </a:cxn>
              <a:cxn ang="0">
                <a:pos x="T4" y="T5"/>
              </a:cxn>
            </a:cxnLst>
            <a:rect l="0" t="0" r="r" b="b"/>
            <a:pathLst>
              <a:path w="1416" h="3600">
                <a:moveTo>
                  <a:pt x="1416" y="3600"/>
                </a:moveTo>
                <a:cubicBezTo>
                  <a:pt x="1411" y="2706"/>
                  <a:pt x="1190" y="1864"/>
                  <a:pt x="804" y="1129"/>
                </a:cubicBezTo>
                <a:cubicBezTo>
                  <a:pt x="611" y="762"/>
                  <a:pt x="311" y="313"/>
                  <a:pt x="0" y="0"/>
                </a:cubicBezTo>
              </a:path>
            </a:pathLst>
          </a:custGeom>
          <a:noFill/>
          <a:ln w="9525" cap="flat">
            <a:solidFill>
              <a:schemeClr val="bg2">
                <a:lumMod val="9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899" tIns="60949" rIns="121899" bIns="60949" numCol="1" anchor="t" anchorCtr="0" compatLnSpc="1">
            <a:prstTxWarp prst="textNoShape">
              <a:avLst/>
            </a:prstTxWarp>
          </a:bodyPr>
          <a:lstStyle/>
          <a:p>
            <a:pPr lvl="0"/>
            <a:endParaRPr lang="en-US" dirty="0"/>
          </a:p>
        </p:txBody>
      </p:sp>
      <p:sp>
        <p:nvSpPr>
          <p:cNvPr id="23" name="line1"/>
          <p:cNvSpPr>
            <a:spLocks/>
          </p:cNvSpPr>
          <p:nvPr userDrawn="1"/>
        </p:nvSpPr>
        <p:spPr bwMode="auto">
          <a:xfrm flipH="1">
            <a:off x="1587" y="1335088"/>
            <a:ext cx="5772150" cy="5524500"/>
          </a:xfrm>
          <a:custGeom>
            <a:avLst/>
            <a:gdLst>
              <a:gd name="T0" fmla="*/ 3030 w 3030"/>
              <a:gd name="T1" fmla="*/ 0 h 2900"/>
              <a:gd name="T2" fmla="*/ 0 w 3030"/>
              <a:gd name="T3" fmla="*/ 2900 h 2900"/>
            </a:gdLst>
            <a:ahLst/>
            <a:cxnLst>
              <a:cxn ang="0">
                <a:pos x="T0" y="T1"/>
              </a:cxn>
              <a:cxn ang="0">
                <a:pos x="T2" y="T3"/>
              </a:cxn>
            </a:cxnLst>
            <a:rect l="0" t="0" r="r" b="b"/>
            <a:pathLst>
              <a:path w="3030" h="2900">
                <a:moveTo>
                  <a:pt x="3030" y="0"/>
                </a:moveTo>
                <a:cubicBezTo>
                  <a:pt x="1496" y="151"/>
                  <a:pt x="259" y="1353"/>
                  <a:pt x="0" y="2900"/>
                </a:cubicBezTo>
              </a:path>
            </a:pathLst>
          </a:custGeom>
          <a:noFill/>
          <a:ln w="9525" cap="flat">
            <a:solidFill>
              <a:schemeClr val="bg2">
                <a:lumMod val="9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899" tIns="60949" rIns="121899" bIns="60949" numCol="1" anchor="t" anchorCtr="0" compatLnSpc="1">
            <a:prstTxWarp prst="textNoShape">
              <a:avLst/>
            </a:prstTxWarp>
          </a:bodyPr>
          <a:lstStyle/>
          <a:p>
            <a:pPr lvl="0"/>
            <a:endParaRPr lang="en-US" dirty="0"/>
          </a:p>
        </p:txBody>
      </p:sp>
      <p:sp>
        <p:nvSpPr>
          <p:cNvPr id="26" name="Orange Dot"/>
          <p:cNvSpPr>
            <a:spLocks noChangeArrowheads="1"/>
          </p:cNvSpPr>
          <p:nvPr userDrawn="1"/>
        </p:nvSpPr>
        <p:spPr bwMode="auto">
          <a:xfrm flipH="1">
            <a:off x="2472685" y="2093513"/>
            <a:ext cx="128016" cy="124884"/>
          </a:xfrm>
          <a:prstGeom prst="ellipse">
            <a:avLst/>
          </a:prstGeom>
          <a:solidFill>
            <a:schemeClr val="accent1"/>
          </a:solidFill>
          <a:ln>
            <a:noFill/>
          </a:ln>
        </p:spPr>
        <p:txBody>
          <a:bodyPr vert="horz" wrap="square" lIns="121899" tIns="60949" rIns="121899" bIns="60949" numCol="1" anchor="t" anchorCtr="0" compatLnSpc="1">
            <a:prstTxWarp prst="textNoShape">
              <a:avLst/>
            </a:prstTxWarp>
          </a:bodyPr>
          <a:lstStyle/>
          <a:p>
            <a:endParaRPr lang="en-US" dirty="0"/>
          </a:p>
        </p:txBody>
      </p:sp>
      <p:sp>
        <p:nvSpPr>
          <p:cNvPr id="30" name="dark blue bar"/>
          <p:cNvSpPr/>
          <p:nvPr userDrawn="1"/>
        </p:nvSpPr>
        <p:spPr bwMode="gray">
          <a:xfrm flipH="1">
            <a:off x="-2" y="6748272"/>
            <a:ext cx="5760720" cy="109728"/>
          </a:xfrm>
          <a:prstGeom prst="rect">
            <a:avLst/>
          </a:prstGeom>
          <a:solidFill>
            <a:schemeClr val="tx2"/>
          </a:solidFill>
          <a:ln w="12700" cap="sq" algn="ctr">
            <a:noFill/>
            <a:miter lim="800000"/>
            <a:headEnd/>
            <a:tailEnd/>
          </a:ln>
          <a:effectLst/>
        </p:spPr>
        <p:txBody>
          <a:bodyPr wrap="square" lIns="0" tIns="60949" rIns="0" bIns="60949" spcCol="0" rtlCol="0" anchor="ctr"/>
          <a:lstStyle/>
          <a:p>
            <a:pPr algn="ctr">
              <a:spcBef>
                <a:spcPts val="1440"/>
              </a:spcBef>
            </a:pPr>
            <a:endParaRPr lang="en-US" sz="2100" b="1" dirty="0">
              <a:solidFill>
                <a:schemeClr val="bg1"/>
              </a:solidFill>
              <a:latin typeface="+mn-lt"/>
            </a:endParaRPr>
          </a:p>
        </p:txBody>
      </p:sp>
      <p:sp>
        <p:nvSpPr>
          <p:cNvPr id="31" name="orange bar"/>
          <p:cNvSpPr/>
          <p:nvPr userDrawn="1"/>
        </p:nvSpPr>
        <p:spPr bwMode="gray">
          <a:xfrm>
            <a:off x="5760720" y="6748272"/>
            <a:ext cx="3383280" cy="109728"/>
          </a:xfrm>
          <a:prstGeom prst="rect">
            <a:avLst/>
          </a:prstGeom>
          <a:solidFill>
            <a:schemeClr val="accent1"/>
          </a:solidFill>
          <a:ln w="12700" cap="sq" algn="ctr">
            <a:noFill/>
            <a:miter lim="800000"/>
            <a:headEnd/>
            <a:tailEnd/>
          </a:ln>
          <a:effectLst/>
        </p:spPr>
        <p:txBody>
          <a:bodyPr wrap="square" lIns="0" tIns="60949" rIns="0" bIns="60949" spcCol="0" rtlCol="0" anchor="ctr"/>
          <a:lstStyle/>
          <a:p>
            <a:pPr algn="ctr">
              <a:spcBef>
                <a:spcPts val="1440"/>
              </a:spcBef>
            </a:pPr>
            <a:endParaRPr lang="en-US" sz="2100" b="1" dirty="0">
              <a:solidFill>
                <a:schemeClr val="bg1"/>
              </a:solidFill>
              <a:latin typeface="+mn-lt"/>
            </a:endParaRPr>
          </a:p>
        </p:txBody>
      </p:sp>
      <p:pic>
        <p:nvPicPr>
          <p:cNvPr id="32" name="Picture 22" descr="D:\Working\CCC\Brand\CCC-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00999" y="6189028"/>
            <a:ext cx="914400" cy="382231"/>
          </a:xfrm>
          <a:prstGeom prst="rect">
            <a:avLst/>
          </a:prstGeom>
          <a:noFill/>
          <a:extLst>
            <a:ext uri="{909E8E84-426E-40DD-AFC4-6F175D3DCCD1}">
              <a14:hiddenFill xmlns:a14="http://schemas.microsoft.com/office/drawing/2010/main">
                <a:solidFill>
                  <a:srgbClr val="FFFFFF"/>
                </a:solidFill>
              </a14:hiddenFill>
            </a:ext>
          </a:extLst>
        </p:spPr>
      </p:pic>
      <p:sp>
        <p:nvSpPr>
          <p:cNvPr id="28" name="Content Placeholder 2"/>
          <p:cNvSpPr>
            <a:spLocks noGrp="1"/>
          </p:cNvSpPr>
          <p:nvPr>
            <p:ph idx="12"/>
          </p:nvPr>
        </p:nvSpPr>
        <p:spPr bwMode="gray">
          <a:xfrm>
            <a:off x="5029200" y="2516188"/>
            <a:ext cx="3657600" cy="3657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Text Placeholder 2"/>
          <p:cNvSpPr>
            <a:spLocks noGrp="1"/>
          </p:cNvSpPr>
          <p:nvPr>
            <p:ph type="body" idx="13"/>
          </p:nvPr>
        </p:nvSpPr>
        <p:spPr bwMode="gray">
          <a:xfrm>
            <a:off x="5029200" y="457200"/>
            <a:ext cx="3657600" cy="1828800"/>
          </a:xfrm>
        </p:spPr>
        <p:txBody>
          <a:bodyPr anchor="b" anchorCtr="0"/>
          <a:lstStyle>
            <a:lvl1pPr marL="0" indent="0" algn="l" rtl="0" fontAlgn="base">
              <a:lnSpc>
                <a:spcPct val="95000"/>
              </a:lnSpc>
              <a:spcBef>
                <a:spcPts val="600"/>
              </a:spcBef>
              <a:spcAft>
                <a:spcPct val="0"/>
              </a:spcAft>
              <a:buNone/>
              <a:defRPr lang="en-US" sz="3200" kern="1200" cap="all" dirty="0" smtClean="0">
                <a:solidFill>
                  <a:schemeClr val="accent2"/>
                </a:solidFill>
                <a:latin typeface="+mn-lt"/>
                <a:ea typeface="+mn-ea"/>
                <a:cs typeface="+mn-cs"/>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7" name="Slide Number Placeholder 6"/>
          <p:cNvSpPr>
            <a:spLocks noGrp="1"/>
          </p:cNvSpPr>
          <p:nvPr>
            <p:ph type="sldNum" sz="quarter" idx="16"/>
          </p:nvPr>
        </p:nvSpPr>
        <p:spPr/>
        <p:txBody>
          <a:bodyPr/>
          <a:lstStyle/>
          <a:p>
            <a:pPr eaLnBrk="0" hangingPunct="0">
              <a:lnSpc>
                <a:spcPct val="100000"/>
              </a:lnSpc>
              <a:spcBef>
                <a:spcPct val="0"/>
              </a:spcBef>
              <a:tabLst>
                <a:tab pos="228600" algn="l"/>
              </a:tabLst>
            </a:pPr>
            <a:fld id="{5A055CDC-B9DA-4064-88D0-E9FDAB0DBE74}" type="slidenum">
              <a:rPr lang="en-US" smtClean="0"/>
              <a:pPr eaLnBrk="0" hangingPunct="0">
                <a:lnSpc>
                  <a:spcPct val="100000"/>
                </a:lnSpc>
                <a:spcBef>
                  <a:spcPct val="0"/>
                </a:spcBef>
                <a:tabLst>
                  <a:tab pos="228600" algn="l"/>
                </a:tabLst>
              </a:pPr>
              <a:t>‹#›</a:t>
            </a:fld>
            <a:endParaRPr lang="en-US" dirty="0"/>
          </a:p>
        </p:txBody>
      </p:sp>
    </p:spTree>
    <p:extLst>
      <p:ext uri="{BB962C8B-B14F-4D97-AF65-F5344CB8AC3E}">
        <p14:creationId xmlns:p14="http://schemas.microsoft.com/office/powerpoint/2010/main" val="78901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53986" name="Rectangle 2"/>
          <p:cNvSpPr>
            <a:spLocks noGrp="1" noChangeArrowheads="1"/>
          </p:cNvSpPr>
          <p:nvPr>
            <p:ph type="title"/>
          </p:nvPr>
        </p:nvSpPr>
        <p:spPr bwMode="gray">
          <a:xfrm>
            <a:off x="455613" y="228918"/>
            <a:ext cx="8228012" cy="7315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53987" name="Rectangle 3"/>
          <p:cNvSpPr>
            <a:spLocks noGrp="1" noChangeArrowheads="1"/>
          </p:cNvSpPr>
          <p:nvPr>
            <p:ph type="body" idx="1"/>
          </p:nvPr>
        </p:nvSpPr>
        <p:spPr bwMode="gray">
          <a:xfrm>
            <a:off x="456129" y="1413935"/>
            <a:ext cx="8227496" cy="475985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rk blue bar"/>
          <p:cNvSpPr/>
          <p:nvPr/>
        </p:nvSpPr>
        <p:spPr bwMode="gray">
          <a:xfrm>
            <a:off x="2" y="6748272"/>
            <a:ext cx="7769223" cy="109728"/>
          </a:xfrm>
          <a:prstGeom prst="rect">
            <a:avLst/>
          </a:prstGeom>
          <a:solidFill>
            <a:schemeClr val="tx2"/>
          </a:solidFill>
          <a:ln w="12700" cap="sq" algn="ctr">
            <a:noFill/>
            <a:miter lim="800000"/>
            <a:headEnd/>
            <a:tailEnd/>
          </a:ln>
          <a:effectLst/>
        </p:spPr>
        <p:txBody>
          <a:bodyPr wrap="square" lIns="0" tIns="60949" rIns="0" bIns="60949" spcCol="0" rtlCol="0" anchor="ctr"/>
          <a:lstStyle/>
          <a:p>
            <a:pPr algn="ctr">
              <a:spcBef>
                <a:spcPts val="1440"/>
              </a:spcBef>
            </a:pPr>
            <a:endParaRPr lang="en-US" sz="2100" b="1" dirty="0">
              <a:solidFill>
                <a:schemeClr val="bg1"/>
              </a:solidFill>
              <a:latin typeface="+mn-lt"/>
            </a:endParaRPr>
          </a:p>
        </p:txBody>
      </p:sp>
      <p:sp>
        <p:nvSpPr>
          <p:cNvPr id="10" name="orange bar"/>
          <p:cNvSpPr/>
          <p:nvPr/>
        </p:nvSpPr>
        <p:spPr bwMode="gray">
          <a:xfrm flipH="1">
            <a:off x="7769225" y="6748272"/>
            <a:ext cx="1374775" cy="109728"/>
          </a:xfrm>
          <a:prstGeom prst="rect">
            <a:avLst/>
          </a:prstGeom>
          <a:solidFill>
            <a:schemeClr val="accent1"/>
          </a:solidFill>
          <a:ln w="12700" cap="sq" algn="ctr">
            <a:noFill/>
            <a:miter lim="800000"/>
            <a:headEnd/>
            <a:tailEnd/>
          </a:ln>
          <a:effectLst/>
        </p:spPr>
        <p:txBody>
          <a:bodyPr wrap="square" lIns="0" tIns="60949" rIns="0" bIns="60949" spcCol="0" rtlCol="0" anchor="ctr"/>
          <a:lstStyle/>
          <a:p>
            <a:pPr algn="ctr">
              <a:spcBef>
                <a:spcPts val="1440"/>
              </a:spcBef>
            </a:pPr>
            <a:endParaRPr lang="en-US" sz="2100" b="1" dirty="0">
              <a:solidFill>
                <a:schemeClr val="bg1"/>
              </a:solidFill>
              <a:latin typeface="+mn-lt"/>
            </a:endParaRPr>
          </a:p>
        </p:txBody>
      </p:sp>
      <p:cxnSp>
        <p:nvCxnSpPr>
          <p:cNvPr id="3" name="Straight Connector 2"/>
          <p:cNvCxnSpPr/>
          <p:nvPr/>
        </p:nvCxnSpPr>
        <p:spPr bwMode="gray">
          <a:xfrm>
            <a:off x="456129" y="964998"/>
            <a:ext cx="8230552" cy="0"/>
          </a:xfrm>
          <a:prstGeom prst="line">
            <a:avLst/>
          </a:prstGeom>
          <a:solidFill>
            <a:schemeClr val="accent2"/>
          </a:solidFill>
          <a:ln w="12700" cap="sq" cmpd="sng" algn="ctr">
            <a:solidFill>
              <a:schemeClr val="bg2">
                <a:lumMod val="90000"/>
              </a:schemeClr>
            </a:solidFill>
            <a:prstDash val="solid"/>
            <a:round/>
            <a:headEnd type="none" w="med" len="med"/>
            <a:tailEnd type="none" w="med" len="med"/>
          </a:ln>
          <a:effectLst/>
        </p:spPr>
      </p:cxnSp>
      <p:sp>
        <p:nvSpPr>
          <p:cNvPr id="4" name="Date Placeholder 3"/>
          <p:cNvSpPr>
            <a:spLocks noGrp="1"/>
          </p:cNvSpPr>
          <p:nvPr>
            <p:ph type="dt" sz="half" idx="2"/>
          </p:nvPr>
        </p:nvSpPr>
        <p:spPr>
          <a:xfrm>
            <a:off x="685977" y="6400800"/>
            <a:ext cx="1371600" cy="457200"/>
          </a:xfrm>
          <a:prstGeom prst="rect">
            <a:avLst/>
          </a:prstGeom>
          <a:noFill/>
          <a:ln w="9525" algn="ctr">
            <a:noFill/>
            <a:miter lim="800000"/>
            <a:headEnd/>
            <a:tailEnd/>
          </a:ln>
          <a:effectLst/>
        </p:spPr>
        <p:txBody>
          <a:bodyPr wrap="none" lIns="91440" tIns="45720" rIns="91440" bIns="45720"/>
          <a:lstStyle>
            <a:lvl1pPr algn="l">
              <a:defRPr lang="en-US" sz="1000" kern="1200" smtClean="0">
                <a:solidFill>
                  <a:schemeClr val="accent6"/>
                </a:solidFill>
                <a:latin typeface="Arial" charset="0"/>
                <a:ea typeface="+mn-ea"/>
                <a:cs typeface="Arial" charset="0"/>
              </a:defRPr>
            </a:lvl1pPr>
          </a:lstStyle>
          <a:p>
            <a:pPr eaLnBrk="0" hangingPunct="0">
              <a:lnSpc>
                <a:spcPct val="100000"/>
              </a:lnSpc>
              <a:spcBef>
                <a:spcPct val="0"/>
              </a:spcBef>
            </a:pPr>
            <a:r>
              <a:rPr lang="en-US" dirty="0"/>
              <a:t>│     </a:t>
            </a:r>
            <a:fld id="{E8E73F8C-BF73-4F17-A6AD-A362142FBA1D}" type="datetime3">
              <a:rPr lang="en-US" smtClean="0"/>
              <a:t>28 April 2022</a:t>
            </a:fld>
            <a:endParaRPr lang="en-US" dirty="0"/>
          </a:p>
        </p:txBody>
      </p:sp>
      <p:sp>
        <p:nvSpPr>
          <p:cNvPr id="5" name="Footer Placeholder 4"/>
          <p:cNvSpPr>
            <a:spLocks noGrp="1"/>
          </p:cNvSpPr>
          <p:nvPr>
            <p:ph type="ftr" sz="quarter" idx="3"/>
          </p:nvPr>
        </p:nvSpPr>
        <p:spPr>
          <a:xfrm>
            <a:off x="2148840" y="6400800"/>
            <a:ext cx="4846320" cy="457200"/>
          </a:xfrm>
          <a:prstGeom prst="rect">
            <a:avLst/>
          </a:prstGeom>
          <a:noFill/>
          <a:ln w="9525" algn="ctr">
            <a:noFill/>
            <a:miter lim="800000"/>
            <a:headEnd/>
            <a:tailEnd/>
          </a:ln>
          <a:effectLst/>
        </p:spPr>
        <p:txBody>
          <a:bodyPr wrap="none" lIns="91440" tIns="45720" rIns="91440" bIns="45720" anchor="t" anchorCtr="0"/>
          <a:lstStyle>
            <a:lvl1pPr algn="ctr" rtl="0" eaLnBrk="0" fontAlgn="base" hangingPunct="0">
              <a:lnSpc>
                <a:spcPct val="100000"/>
              </a:lnSpc>
              <a:spcBef>
                <a:spcPct val="0"/>
              </a:spcBef>
              <a:spcAft>
                <a:spcPct val="0"/>
              </a:spcAft>
              <a:defRPr lang="en-US" sz="1000" kern="1200" dirty="0">
                <a:solidFill>
                  <a:schemeClr val="accent6"/>
                </a:solidFill>
                <a:latin typeface="Arial" charset="0"/>
                <a:ea typeface="+mn-ea"/>
                <a:cs typeface="Arial" charset="0"/>
              </a:defRPr>
            </a:lvl1pPr>
          </a:lstStyle>
          <a:p>
            <a:r>
              <a:rPr lang="en-US" dirty="0"/>
              <a:t>Insert Presentation Name in Footer Field</a:t>
            </a:r>
          </a:p>
        </p:txBody>
      </p:sp>
      <p:sp>
        <p:nvSpPr>
          <p:cNvPr id="6" name="Slide Number Placeholder 5"/>
          <p:cNvSpPr>
            <a:spLocks noGrp="1"/>
          </p:cNvSpPr>
          <p:nvPr>
            <p:ph type="sldNum" sz="quarter" idx="4"/>
          </p:nvPr>
        </p:nvSpPr>
        <p:spPr>
          <a:xfrm>
            <a:off x="456128" y="6400800"/>
            <a:ext cx="205794" cy="457200"/>
          </a:xfrm>
          <a:prstGeom prst="rect">
            <a:avLst/>
          </a:prstGeom>
          <a:noFill/>
          <a:ln w="9525" algn="ctr">
            <a:noFill/>
            <a:miter lim="800000"/>
            <a:headEnd/>
            <a:tailEnd/>
          </a:ln>
          <a:effectLst/>
        </p:spPr>
        <p:txBody>
          <a:bodyPr wrap="none" lIns="91440" tIns="45720" rIns="91440" bIns="45720"/>
          <a:lstStyle>
            <a:lvl1pPr algn="l">
              <a:defRPr lang="en-US" sz="1000" kern="1200" smtClean="0">
                <a:solidFill>
                  <a:schemeClr val="accent6"/>
                </a:solidFill>
                <a:latin typeface="Arial" charset="0"/>
                <a:ea typeface="+mn-ea"/>
                <a:cs typeface="Arial" charset="0"/>
              </a:defRPr>
            </a:lvl1pPr>
          </a:lstStyle>
          <a:p>
            <a:pPr eaLnBrk="0" hangingPunct="0">
              <a:lnSpc>
                <a:spcPct val="100000"/>
              </a:lnSpc>
              <a:spcBef>
                <a:spcPct val="0"/>
              </a:spcBef>
              <a:tabLst>
                <a:tab pos="228600" algn="l"/>
              </a:tabLst>
            </a:pPr>
            <a:fld id="{5A055CDC-B9DA-4064-88D0-E9FDAB0DBE74}" type="slidenum">
              <a:rPr lang="en-US" smtClean="0"/>
              <a:pPr eaLnBrk="0" hangingPunct="0">
                <a:lnSpc>
                  <a:spcPct val="100000"/>
                </a:lnSpc>
                <a:spcBef>
                  <a:spcPct val="0"/>
                </a:spcBef>
                <a:tabLst>
                  <a:tab pos="228600" algn="l"/>
                </a:tabLst>
              </a:pPr>
              <a:t>‹#›</a:t>
            </a:fld>
            <a:endParaRPr lang="en-US" dirty="0"/>
          </a:p>
        </p:txBody>
      </p:sp>
      <p:pic>
        <p:nvPicPr>
          <p:cNvPr id="11" name="Picture 22" descr="D:\Working\CCC\Brand\CCC-logo.pn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000999" y="6189028"/>
            <a:ext cx="914400" cy="38223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19" r:id="rId1"/>
    <p:sldLayoutId id="2147483713" r:id="rId2"/>
    <p:sldLayoutId id="2147483718" r:id="rId3"/>
    <p:sldLayoutId id="2147483700" r:id="rId4"/>
    <p:sldLayoutId id="2147483711" r:id="rId5"/>
    <p:sldLayoutId id="2147483702" r:id="rId6"/>
    <p:sldLayoutId id="2147483712" r:id="rId7"/>
    <p:sldLayoutId id="2147483720" r:id="rId8"/>
    <p:sldLayoutId id="2147483721" r:id="rId9"/>
    <p:sldLayoutId id="2147483704" r:id="rId10"/>
    <p:sldLayoutId id="214748370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rtl="0" eaLnBrk="1" fontAlgn="base" hangingPunct="1">
        <a:lnSpc>
          <a:spcPct val="90000"/>
        </a:lnSpc>
        <a:spcBef>
          <a:spcPct val="0"/>
        </a:spcBef>
        <a:spcAft>
          <a:spcPct val="0"/>
        </a:spcAft>
        <a:defRPr sz="3600" b="0">
          <a:solidFill>
            <a:schemeClr val="accent2"/>
          </a:solidFill>
          <a:latin typeface="+mj-lt"/>
          <a:ea typeface="+mj-ea"/>
          <a:cs typeface="+mj-cs"/>
        </a:defRPr>
      </a:lvl1pPr>
      <a:lvl2pPr algn="l" rtl="0" eaLnBrk="1" fontAlgn="base" hangingPunct="1">
        <a:lnSpc>
          <a:spcPct val="90000"/>
        </a:lnSpc>
        <a:spcBef>
          <a:spcPct val="0"/>
        </a:spcBef>
        <a:spcAft>
          <a:spcPct val="0"/>
        </a:spcAft>
        <a:defRPr sz="4300" b="1">
          <a:solidFill>
            <a:schemeClr val="tx2"/>
          </a:solidFill>
          <a:latin typeface="Arial" charset="0"/>
        </a:defRPr>
      </a:lvl2pPr>
      <a:lvl3pPr algn="l" rtl="0" eaLnBrk="1" fontAlgn="base" hangingPunct="1">
        <a:lnSpc>
          <a:spcPct val="90000"/>
        </a:lnSpc>
        <a:spcBef>
          <a:spcPct val="0"/>
        </a:spcBef>
        <a:spcAft>
          <a:spcPct val="0"/>
        </a:spcAft>
        <a:defRPr sz="4300" b="1">
          <a:solidFill>
            <a:schemeClr val="tx2"/>
          </a:solidFill>
          <a:latin typeface="Arial" charset="0"/>
        </a:defRPr>
      </a:lvl3pPr>
      <a:lvl4pPr algn="l" rtl="0" eaLnBrk="1" fontAlgn="base" hangingPunct="1">
        <a:lnSpc>
          <a:spcPct val="90000"/>
        </a:lnSpc>
        <a:spcBef>
          <a:spcPct val="0"/>
        </a:spcBef>
        <a:spcAft>
          <a:spcPct val="0"/>
        </a:spcAft>
        <a:defRPr sz="4300" b="1">
          <a:solidFill>
            <a:schemeClr val="tx2"/>
          </a:solidFill>
          <a:latin typeface="Arial" charset="0"/>
        </a:defRPr>
      </a:lvl4pPr>
      <a:lvl5pPr algn="l" rtl="0" eaLnBrk="1" fontAlgn="base" hangingPunct="1">
        <a:lnSpc>
          <a:spcPct val="90000"/>
        </a:lnSpc>
        <a:spcBef>
          <a:spcPct val="0"/>
        </a:spcBef>
        <a:spcAft>
          <a:spcPct val="0"/>
        </a:spcAft>
        <a:defRPr sz="4300" b="1">
          <a:solidFill>
            <a:schemeClr val="tx2"/>
          </a:solidFill>
          <a:latin typeface="Arial" charset="0"/>
        </a:defRPr>
      </a:lvl5pPr>
      <a:lvl6pPr marL="609493" algn="l" rtl="0" eaLnBrk="1" fontAlgn="base" hangingPunct="1">
        <a:lnSpc>
          <a:spcPct val="90000"/>
        </a:lnSpc>
        <a:spcBef>
          <a:spcPct val="0"/>
        </a:spcBef>
        <a:spcAft>
          <a:spcPct val="0"/>
        </a:spcAft>
        <a:defRPr sz="4300" b="1">
          <a:solidFill>
            <a:schemeClr val="tx2"/>
          </a:solidFill>
          <a:latin typeface="Arial" charset="0"/>
        </a:defRPr>
      </a:lvl6pPr>
      <a:lvl7pPr marL="1218987" algn="l" rtl="0" eaLnBrk="1" fontAlgn="base" hangingPunct="1">
        <a:lnSpc>
          <a:spcPct val="90000"/>
        </a:lnSpc>
        <a:spcBef>
          <a:spcPct val="0"/>
        </a:spcBef>
        <a:spcAft>
          <a:spcPct val="0"/>
        </a:spcAft>
        <a:defRPr sz="4300" b="1">
          <a:solidFill>
            <a:schemeClr val="tx2"/>
          </a:solidFill>
          <a:latin typeface="Arial" charset="0"/>
        </a:defRPr>
      </a:lvl7pPr>
      <a:lvl8pPr marL="1828480" algn="l" rtl="0" eaLnBrk="1" fontAlgn="base" hangingPunct="1">
        <a:lnSpc>
          <a:spcPct val="90000"/>
        </a:lnSpc>
        <a:spcBef>
          <a:spcPct val="0"/>
        </a:spcBef>
        <a:spcAft>
          <a:spcPct val="0"/>
        </a:spcAft>
        <a:defRPr sz="4300" b="1">
          <a:solidFill>
            <a:schemeClr val="tx2"/>
          </a:solidFill>
          <a:latin typeface="Arial" charset="0"/>
        </a:defRPr>
      </a:lvl8pPr>
      <a:lvl9pPr marL="2437973" algn="l" rtl="0" eaLnBrk="1" fontAlgn="base" hangingPunct="1">
        <a:lnSpc>
          <a:spcPct val="90000"/>
        </a:lnSpc>
        <a:spcBef>
          <a:spcPct val="0"/>
        </a:spcBef>
        <a:spcAft>
          <a:spcPct val="0"/>
        </a:spcAft>
        <a:defRPr sz="4300" b="1">
          <a:solidFill>
            <a:schemeClr val="tx2"/>
          </a:solidFill>
          <a:latin typeface="Arial" charset="0"/>
        </a:defRPr>
      </a:lvl9pPr>
    </p:titleStyle>
    <p:bodyStyle>
      <a:lvl1pPr marL="182880" indent="-182880" algn="l" rtl="0" eaLnBrk="1" fontAlgn="base" hangingPunct="1">
        <a:lnSpc>
          <a:spcPct val="95000"/>
        </a:lnSpc>
        <a:spcBef>
          <a:spcPts val="1200"/>
        </a:spcBef>
        <a:spcAft>
          <a:spcPct val="0"/>
        </a:spcAft>
        <a:buClr>
          <a:schemeClr val="accent3"/>
        </a:buClr>
        <a:buChar char="•"/>
        <a:defRPr sz="2800">
          <a:solidFill>
            <a:schemeClr val="tx1"/>
          </a:solidFill>
          <a:latin typeface="+mn-lt"/>
          <a:ea typeface="+mn-ea"/>
          <a:cs typeface="+mn-cs"/>
        </a:defRPr>
      </a:lvl1pPr>
      <a:lvl2pPr marL="457200" indent="-182880" algn="l" rtl="0" eaLnBrk="1" fontAlgn="base" hangingPunct="1">
        <a:lnSpc>
          <a:spcPct val="95000"/>
        </a:lnSpc>
        <a:spcBef>
          <a:spcPts val="800"/>
        </a:spcBef>
        <a:spcAft>
          <a:spcPct val="0"/>
        </a:spcAft>
        <a:buClr>
          <a:schemeClr val="accent1"/>
        </a:buClr>
        <a:buFont typeface="Arial" panose="020B0604020202020204" pitchFamily="34" charset="0"/>
        <a:buChar char="•"/>
        <a:defRPr sz="2400">
          <a:solidFill>
            <a:schemeClr val="tx1"/>
          </a:solidFill>
          <a:latin typeface="+mn-lt"/>
        </a:defRPr>
      </a:lvl2pPr>
      <a:lvl3pPr marL="822960" indent="-228600" algn="l" rtl="0" eaLnBrk="1" fontAlgn="base" hangingPunct="1">
        <a:lnSpc>
          <a:spcPct val="95000"/>
        </a:lnSpc>
        <a:spcBef>
          <a:spcPts val="600"/>
        </a:spcBef>
        <a:spcAft>
          <a:spcPct val="0"/>
        </a:spcAft>
        <a:buClr>
          <a:schemeClr val="accent3"/>
        </a:buClr>
        <a:buFont typeface="Arial" panose="020B0604020202020204" pitchFamily="34" charset="0"/>
        <a:buChar char="−"/>
        <a:defRPr sz="2000">
          <a:solidFill>
            <a:schemeClr val="tx1"/>
          </a:solidFill>
          <a:latin typeface="+mn-lt"/>
        </a:defRPr>
      </a:lvl3pPr>
      <a:lvl4pPr marL="1097280" indent="-182880" algn="l" rtl="0" eaLnBrk="1" fontAlgn="base" hangingPunct="1">
        <a:lnSpc>
          <a:spcPct val="95000"/>
        </a:lnSpc>
        <a:spcBef>
          <a:spcPts val="600"/>
        </a:spcBef>
        <a:spcAft>
          <a:spcPct val="0"/>
        </a:spcAft>
        <a:buClr>
          <a:schemeClr val="accent3"/>
        </a:buClr>
        <a:buFont typeface="Arial" panose="020B0604020202020204" pitchFamily="34" charset="0"/>
        <a:buChar char="•"/>
        <a:defRPr sz="1800">
          <a:solidFill>
            <a:schemeClr val="tx1"/>
          </a:solidFill>
          <a:latin typeface="+mn-lt"/>
        </a:defRPr>
      </a:lvl4pPr>
      <a:lvl5pPr marL="1371600" indent="-182880" algn="l" rtl="0" eaLnBrk="1" fontAlgn="base" hangingPunct="1">
        <a:lnSpc>
          <a:spcPct val="95000"/>
        </a:lnSpc>
        <a:spcBef>
          <a:spcPts val="600"/>
        </a:spcBef>
        <a:spcAft>
          <a:spcPct val="0"/>
        </a:spcAft>
        <a:buClr>
          <a:schemeClr val="accent1"/>
        </a:buClr>
        <a:buFont typeface="Arial" panose="020B0604020202020204" pitchFamily="34" charset="0"/>
        <a:buChar char="•"/>
        <a:defRPr sz="1800">
          <a:solidFill>
            <a:schemeClr val="tx1"/>
          </a:solidFill>
          <a:latin typeface="+mn-lt"/>
        </a:defRPr>
      </a:lvl5pPr>
      <a:lvl6pPr marL="2971280" indent="-304747" algn="l" rtl="0" eaLnBrk="1" fontAlgn="base" hangingPunct="1">
        <a:lnSpc>
          <a:spcPct val="95000"/>
        </a:lnSpc>
        <a:spcBef>
          <a:spcPct val="25000"/>
        </a:spcBef>
        <a:spcAft>
          <a:spcPct val="0"/>
        </a:spcAft>
        <a:buClr>
          <a:schemeClr val="accent1"/>
        </a:buClr>
        <a:buChar char="•"/>
        <a:defRPr sz="2100">
          <a:solidFill>
            <a:schemeClr val="tx1"/>
          </a:solidFill>
          <a:latin typeface="+mn-lt"/>
        </a:defRPr>
      </a:lvl6pPr>
      <a:lvl7pPr marL="3580773" indent="-304747" algn="l" rtl="0" eaLnBrk="1" fontAlgn="base" hangingPunct="1">
        <a:lnSpc>
          <a:spcPct val="95000"/>
        </a:lnSpc>
        <a:spcBef>
          <a:spcPct val="25000"/>
        </a:spcBef>
        <a:spcAft>
          <a:spcPct val="0"/>
        </a:spcAft>
        <a:buClr>
          <a:schemeClr val="accent1"/>
        </a:buClr>
        <a:buChar char="•"/>
        <a:defRPr sz="2100">
          <a:solidFill>
            <a:schemeClr val="tx1"/>
          </a:solidFill>
          <a:latin typeface="+mn-lt"/>
        </a:defRPr>
      </a:lvl7pPr>
      <a:lvl8pPr marL="4190267" indent="-304747" algn="l" rtl="0" eaLnBrk="1" fontAlgn="base" hangingPunct="1">
        <a:lnSpc>
          <a:spcPct val="95000"/>
        </a:lnSpc>
        <a:spcBef>
          <a:spcPct val="25000"/>
        </a:spcBef>
        <a:spcAft>
          <a:spcPct val="0"/>
        </a:spcAft>
        <a:buClr>
          <a:schemeClr val="accent1"/>
        </a:buClr>
        <a:buChar char="•"/>
        <a:defRPr sz="2100">
          <a:solidFill>
            <a:schemeClr val="tx1"/>
          </a:solidFill>
          <a:latin typeface="+mn-lt"/>
        </a:defRPr>
      </a:lvl8pPr>
      <a:lvl9pPr marL="4799760" indent="-304747" algn="l" rtl="0" eaLnBrk="1" fontAlgn="base" hangingPunct="1">
        <a:lnSpc>
          <a:spcPct val="95000"/>
        </a:lnSpc>
        <a:spcBef>
          <a:spcPct val="25000"/>
        </a:spcBef>
        <a:spcAft>
          <a:spcPct val="0"/>
        </a:spcAft>
        <a:buClr>
          <a:schemeClr val="accent1"/>
        </a:buClr>
        <a:buChar char="•"/>
        <a:defRPr sz="2100">
          <a:solidFill>
            <a:schemeClr val="tx1"/>
          </a:solidFill>
          <a:latin typeface="+mn-lt"/>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53986" name="Rectangle 2"/>
          <p:cNvSpPr>
            <a:spLocks noGrp="1" noChangeArrowheads="1"/>
          </p:cNvSpPr>
          <p:nvPr>
            <p:ph type="title"/>
          </p:nvPr>
        </p:nvSpPr>
        <p:spPr bwMode="gray">
          <a:xfrm>
            <a:off x="455613" y="228918"/>
            <a:ext cx="8228012" cy="7315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53987" name="Rectangle 3"/>
          <p:cNvSpPr>
            <a:spLocks noGrp="1" noChangeArrowheads="1"/>
          </p:cNvSpPr>
          <p:nvPr>
            <p:ph type="body" idx="1"/>
          </p:nvPr>
        </p:nvSpPr>
        <p:spPr bwMode="gray">
          <a:xfrm>
            <a:off x="456129" y="1413935"/>
            <a:ext cx="8227496" cy="475985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rk blue bar"/>
          <p:cNvSpPr/>
          <p:nvPr/>
        </p:nvSpPr>
        <p:spPr bwMode="gray">
          <a:xfrm>
            <a:off x="2" y="6748272"/>
            <a:ext cx="7769223" cy="109728"/>
          </a:xfrm>
          <a:prstGeom prst="rect">
            <a:avLst/>
          </a:prstGeom>
          <a:solidFill>
            <a:schemeClr val="tx2"/>
          </a:solidFill>
          <a:ln w="12700" cap="sq" algn="ctr">
            <a:noFill/>
            <a:miter lim="800000"/>
            <a:headEnd/>
            <a:tailEnd/>
          </a:ln>
          <a:effectLst/>
        </p:spPr>
        <p:txBody>
          <a:bodyPr wrap="square" lIns="0" tIns="60949" rIns="0" bIns="60949" spcCol="0" rtlCol="0" anchor="ctr"/>
          <a:lstStyle/>
          <a:p>
            <a:pPr algn="ctr">
              <a:spcBef>
                <a:spcPts val="1440"/>
              </a:spcBef>
            </a:pPr>
            <a:endParaRPr lang="en-US" sz="2100" b="1" dirty="0">
              <a:solidFill>
                <a:schemeClr val="bg1"/>
              </a:solidFill>
              <a:latin typeface="+mn-lt"/>
            </a:endParaRPr>
          </a:p>
        </p:txBody>
      </p:sp>
      <p:sp>
        <p:nvSpPr>
          <p:cNvPr id="10" name="orange bar"/>
          <p:cNvSpPr/>
          <p:nvPr/>
        </p:nvSpPr>
        <p:spPr bwMode="gray">
          <a:xfrm flipH="1">
            <a:off x="7769225" y="6748272"/>
            <a:ext cx="1374775" cy="109728"/>
          </a:xfrm>
          <a:prstGeom prst="rect">
            <a:avLst/>
          </a:prstGeom>
          <a:solidFill>
            <a:schemeClr val="accent1"/>
          </a:solidFill>
          <a:ln w="12700" cap="sq" algn="ctr">
            <a:noFill/>
            <a:miter lim="800000"/>
            <a:headEnd/>
            <a:tailEnd/>
          </a:ln>
          <a:effectLst/>
        </p:spPr>
        <p:txBody>
          <a:bodyPr wrap="square" lIns="0" tIns="60949" rIns="0" bIns="60949" spcCol="0" rtlCol="0" anchor="ctr"/>
          <a:lstStyle/>
          <a:p>
            <a:pPr algn="ctr">
              <a:spcBef>
                <a:spcPts val="1440"/>
              </a:spcBef>
            </a:pPr>
            <a:endParaRPr lang="en-US" sz="2100" b="1" dirty="0">
              <a:solidFill>
                <a:schemeClr val="bg1"/>
              </a:solidFill>
              <a:latin typeface="+mn-lt"/>
            </a:endParaRPr>
          </a:p>
        </p:txBody>
      </p:sp>
      <p:cxnSp>
        <p:nvCxnSpPr>
          <p:cNvPr id="3" name="Straight Connector 2"/>
          <p:cNvCxnSpPr/>
          <p:nvPr/>
        </p:nvCxnSpPr>
        <p:spPr bwMode="gray">
          <a:xfrm>
            <a:off x="456129" y="964998"/>
            <a:ext cx="8230552" cy="0"/>
          </a:xfrm>
          <a:prstGeom prst="line">
            <a:avLst/>
          </a:prstGeom>
          <a:solidFill>
            <a:schemeClr val="accent2"/>
          </a:solidFill>
          <a:ln w="12700" cap="sq" cmpd="sng" algn="ctr">
            <a:solidFill>
              <a:schemeClr val="bg2">
                <a:lumMod val="90000"/>
              </a:schemeClr>
            </a:solidFill>
            <a:prstDash val="solid"/>
            <a:round/>
            <a:headEnd type="none" w="med" len="med"/>
            <a:tailEnd type="none" w="med" len="med"/>
          </a:ln>
          <a:effectLst/>
        </p:spPr>
      </p:cxnSp>
      <p:sp>
        <p:nvSpPr>
          <p:cNvPr id="4" name="Date Placeholder 3"/>
          <p:cNvSpPr>
            <a:spLocks noGrp="1"/>
          </p:cNvSpPr>
          <p:nvPr>
            <p:ph type="dt" sz="half" idx="2"/>
          </p:nvPr>
        </p:nvSpPr>
        <p:spPr>
          <a:xfrm>
            <a:off x="685977" y="6400800"/>
            <a:ext cx="1371600" cy="457200"/>
          </a:xfrm>
          <a:prstGeom prst="rect">
            <a:avLst/>
          </a:prstGeom>
          <a:noFill/>
          <a:ln w="9525" algn="ctr">
            <a:noFill/>
            <a:miter lim="800000"/>
            <a:headEnd/>
            <a:tailEnd/>
          </a:ln>
          <a:effectLst/>
        </p:spPr>
        <p:txBody>
          <a:bodyPr wrap="none" lIns="91440" tIns="45720" rIns="91440" bIns="45720"/>
          <a:lstStyle>
            <a:lvl1pPr algn="l">
              <a:defRPr lang="en-US" sz="1000" kern="1200" smtClean="0">
                <a:solidFill>
                  <a:schemeClr val="accent6"/>
                </a:solidFill>
                <a:latin typeface="Arial" charset="0"/>
                <a:ea typeface="+mn-ea"/>
                <a:cs typeface="Arial" charset="0"/>
              </a:defRPr>
            </a:lvl1pPr>
          </a:lstStyle>
          <a:p>
            <a:pPr eaLnBrk="0" hangingPunct="0">
              <a:lnSpc>
                <a:spcPct val="100000"/>
              </a:lnSpc>
              <a:spcBef>
                <a:spcPct val="0"/>
              </a:spcBef>
            </a:pPr>
            <a:r>
              <a:rPr lang="en-US" dirty="0"/>
              <a:t>│     </a:t>
            </a:r>
            <a:fld id="{E8E73F8C-BF73-4F17-A6AD-A362142FBA1D}" type="datetime3">
              <a:rPr lang="en-US" smtClean="0"/>
              <a:t>28 April 2022</a:t>
            </a:fld>
            <a:endParaRPr lang="en-US" dirty="0"/>
          </a:p>
        </p:txBody>
      </p:sp>
      <p:sp>
        <p:nvSpPr>
          <p:cNvPr id="5" name="Footer Placeholder 4"/>
          <p:cNvSpPr>
            <a:spLocks noGrp="1"/>
          </p:cNvSpPr>
          <p:nvPr>
            <p:ph type="ftr" sz="quarter" idx="3"/>
          </p:nvPr>
        </p:nvSpPr>
        <p:spPr>
          <a:xfrm>
            <a:off x="2651760" y="6400800"/>
            <a:ext cx="3840480" cy="457200"/>
          </a:xfrm>
          <a:prstGeom prst="rect">
            <a:avLst/>
          </a:prstGeom>
          <a:noFill/>
          <a:ln w="9525" algn="ctr">
            <a:noFill/>
            <a:miter lim="800000"/>
            <a:headEnd/>
            <a:tailEnd/>
          </a:ln>
          <a:effectLst/>
        </p:spPr>
        <p:txBody>
          <a:bodyPr wrap="none" lIns="91440" tIns="45720" rIns="91440" bIns="45720" anchor="t" anchorCtr="0"/>
          <a:lstStyle>
            <a:lvl1pPr algn="ctr" rtl="0" eaLnBrk="0" fontAlgn="base" hangingPunct="0">
              <a:lnSpc>
                <a:spcPct val="100000"/>
              </a:lnSpc>
              <a:spcBef>
                <a:spcPct val="0"/>
              </a:spcBef>
              <a:spcAft>
                <a:spcPct val="0"/>
              </a:spcAft>
              <a:defRPr lang="en-US" sz="1000" kern="1200" dirty="0">
                <a:solidFill>
                  <a:schemeClr val="accent6"/>
                </a:solidFill>
                <a:latin typeface="Arial" charset="0"/>
                <a:ea typeface="+mn-ea"/>
                <a:cs typeface="Arial" charset="0"/>
              </a:defRPr>
            </a:lvl1pPr>
          </a:lstStyle>
          <a:p>
            <a:r>
              <a:rPr lang="en-US" dirty="0"/>
              <a:t>Insert Presentation Name in Footer Field</a:t>
            </a:r>
          </a:p>
        </p:txBody>
      </p:sp>
      <p:sp>
        <p:nvSpPr>
          <p:cNvPr id="6" name="Slide Number Placeholder 5"/>
          <p:cNvSpPr>
            <a:spLocks noGrp="1"/>
          </p:cNvSpPr>
          <p:nvPr>
            <p:ph type="sldNum" sz="quarter" idx="4"/>
          </p:nvPr>
        </p:nvSpPr>
        <p:spPr>
          <a:xfrm>
            <a:off x="456128" y="6400800"/>
            <a:ext cx="205794" cy="457200"/>
          </a:xfrm>
          <a:prstGeom prst="rect">
            <a:avLst/>
          </a:prstGeom>
          <a:noFill/>
          <a:ln w="9525" algn="ctr">
            <a:noFill/>
            <a:miter lim="800000"/>
            <a:headEnd/>
            <a:tailEnd/>
          </a:ln>
          <a:effectLst/>
        </p:spPr>
        <p:txBody>
          <a:bodyPr wrap="none" lIns="91440" tIns="45720" rIns="91440" bIns="45720"/>
          <a:lstStyle>
            <a:lvl1pPr algn="l">
              <a:defRPr lang="en-US" sz="1000" kern="1200" smtClean="0">
                <a:solidFill>
                  <a:schemeClr val="accent6"/>
                </a:solidFill>
                <a:latin typeface="Arial" charset="0"/>
                <a:ea typeface="+mn-ea"/>
                <a:cs typeface="Arial" charset="0"/>
              </a:defRPr>
            </a:lvl1pPr>
          </a:lstStyle>
          <a:p>
            <a:pPr eaLnBrk="0" hangingPunct="0">
              <a:lnSpc>
                <a:spcPct val="100000"/>
              </a:lnSpc>
              <a:spcBef>
                <a:spcPct val="0"/>
              </a:spcBef>
              <a:tabLst>
                <a:tab pos="228600" algn="l"/>
              </a:tabLst>
            </a:pPr>
            <a:fld id="{5A055CDC-B9DA-4064-88D0-E9FDAB0DBE74}" type="slidenum">
              <a:rPr lang="en-US" smtClean="0"/>
              <a:pPr eaLnBrk="0" hangingPunct="0">
                <a:lnSpc>
                  <a:spcPct val="100000"/>
                </a:lnSpc>
                <a:spcBef>
                  <a:spcPct val="0"/>
                </a:spcBef>
                <a:tabLst>
                  <a:tab pos="228600" algn="l"/>
                </a:tabLst>
              </a:pPr>
              <a:t>‹#›</a:t>
            </a:fld>
            <a:endParaRPr lang="en-US" dirty="0"/>
          </a:p>
        </p:txBody>
      </p:sp>
      <p:pic>
        <p:nvPicPr>
          <p:cNvPr id="11" name="Picture 22" descr="D:\Working\CCC\Brand\CCC-logo.pn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000999" y="6189028"/>
            <a:ext cx="914400" cy="382231"/>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userDrawn="1"/>
        </p:nvCxnSpPr>
        <p:spPr bwMode="gray">
          <a:xfrm flipV="1">
            <a:off x="7769225" y="6173787"/>
            <a:ext cx="0" cy="411480"/>
          </a:xfrm>
          <a:prstGeom prst="line">
            <a:avLst/>
          </a:prstGeom>
          <a:solidFill>
            <a:schemeClr val="accent2"/>
          </a:solidFill>
          <a:ln w="12700" cap="sq" cmpd="sng" algn="ctr">
            <a:solidFill>
              <a:schemeClr val="bg2"/>
            </a:solidFill>
            <a:prstDash val="solid"/>
            <a:round/>
            <a:headEnd type="none" w="med" len="med"/>
            <a:tailEnd type="none" w="med" len="med"/>
          </a:ln>
          <a:effectLst/>
        </p:spPr>
      </p:cxnSp>
      <p:pic>
        <p:nvPicPr>
          <p:cNvPr id="13" name="Picture 2" descr="D:\Working\CCC\17640 CCC PPT Template Concepts\powerpoint\raster\RightsDirect-Logo.png"/>
          <p:cNvPicPr>
            <a:picLocks noChangeAspect="1" noChangeArrowheads="1"/>
          </p:cNvPicPr>
          <p:nvPr userDrawn="1"/>
        </p:nvPicPr>
        <p:blipFill rotWithShape="1">
          <a:blip r:embed="rId14">
            <a:extLst>
              <a:ext uri="{28A0092B-C50C-407E-A947-70E740481C1C}">
                <a14:useLocalDpi xmlns:a14="http://schemas.microsoft.com/office/drawing/2010/main" val="0"/>
              </a:ext>
            </a:extLst>
          </a:blip>
          <a:srcRect b="21243"/>
          <a:stretch/>
        </p:blipFill>
        <p:spPr bwMode="auto">
          <a:xfrm>
            <a:off x="6446884" y="6239890"/>
            <a:ext cx="1085144" cy="359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444111"/>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rtl="0" eaLnBrk="1" fontAlgn="base" hangingPunct="1">
        <a:lnSpc>
          <a:spcPct val="90000"/>
        </a:lnSpc>
        <a:spcBef>
          <a:spcPct val="0"/>
        </a:spcBef>
        <a:spcAft>
          <a:spcPct val="0"/>
        </a:spcAft>
        <a:defRPr sz="3600" b="0">
          <a:solidFill>
            <a:schemeClr val="accent2"/>
          </a:solidFill>
          <a:latin typeface="+mj-lt"/>
          <a:ea typeface="+mj-ea"/>
          <a:cs typeface="+mj-cs"/>
        </a:defRPr>
      </a:lvl1pPr>
      <a:lvl2pPr algn="l" rtl="0" eaLnBrk="1" fontAlgn="base" hangingPunct="1">
        <a:lnSpc>
          <a:spcPct val="90000"/>
        </a:lnSpc>
        <a:spcBef>
          <a:spcPct val="0"/>
        </a:spcBef>
        <a:spcAft>
          <a:spcPct val="0"/>
        </a:spcAft>
        <a:defRPr sz="4300" b="1">
          <a:solidFill>
            <a:schemeClr val="tx2"/>
          </a:solidFill>
          <a:latin typeface="Arial" charset="0"/>
        </a:defRPr>
      </a:lvl2pPr>
      <a:lvl3pPr algn="l" rtl="0" eaLnBrk="1" fontAlgn="base" hangingPunct="1">
        <a:lnSpc>
          <a:spcPct val="90000"/>
        </a:lnSpc>
        <a:spcBef>
          <a:spcPct val="0"/>
        </a:spcBef>
        <a:spcAft>
          <a:spcPct val="0"/>
        </a:spcAft>
        <a:defRPr sz="4300" b="1">
          <a:solidFill>
            <a:schemeClr val="tx2"/>
          </a:solidFill>
          <a:latin typeface="Arial" charset="0"/>
        </a:defRPr>
      </a:lvl3pPr>
      <a:lvl4pPr algn="l" rtl="0" eaLnBrk="1" fontAlgn="base" hangingPunct="1">
        <a:lnSpc>
          <a:spcPct val="90000"/>
        </a:lnSpc>
        <a:spcBef>
          <a:spcPct val="0"/>
        </a:spcBef>
        <a:spcAft>
          <a:spcPct val="0"/>
        </a:spcAft>
        <a:defRPr sz="4300" b="1">
          <a:solidFill>
            <a:schemeClr val="tx2"/>
          </a:solidFill>
          <a:latin typeface="Arial" charset="0"/>
        </a:defRPr>
      </a:lvl4pPr>
      <a:lvl5pPr algn="l" rtl="0" eaLnBrk="1" fontAlgn="base" hangingPunct="1">
        <a:lnSpc>
          <a:spcPct val="90000"/>
        </a:lnSpc>
        <a:spcBef>
          <a:spcPct val="0"/>
        </a:spcBef>
        <a:spcAft>
          <a:spcPct val="0"/>
        </a:spcAft>
        <a:defRPr sz="4300" b="1">
          <a:solidFill>
            <a:schemeClr val="tx2"/>
          </a:solidFill>
          <a:latin typeface="Arial" charset="0"/>
        </a:defRPr>
      </a:lvl5pPr>
      <a:lvl6pPr marL="609493" algn="l" rtl="0" eaLnBrk="1" fontAlgn="base" hangingPunct="1">
        <a:lnSpc>
          <a:spcPct val="90000"/>
        </a:lnSpc>
        <a:spcBef>
          <a:spcPct val="0"/>
        </a:spcBef>
        <a:spcAft>
          <a:spcPct val="0"/>
        </a:spcAft>
        <a:defRPr sz="4300" b="1">
          <a:solidFill>
            <a:schemeClr val="tx2"/>
          </a:solidFill>
          <a:latin typeface="Arial" charset="0"/>
        </a:defRPr>
      </a:lvl6pPr>
      <a:lvl7pPr marL="1218987" algn="l" rtl="0" eaLnBrk="1" fontAlgn="base" hangingPunct="1">
        <a:lnSpc>
          <a:spcPct val="90000"/>
        </a:lnSpc>
        <a:spcBef>
          <a:spcPct val="0"/>
        </a:spcBef>
        <a:spcAft>
          <a:spcPct val="0"/>
        </a:spcAft>
        <a:defRPr sz="4300" b="1">
          <a:solidFill>
            <a:schemeClr val="tx2"/>
          </a:solidFill>
          <a:latin typeface="Arial" charset="0"/>
        </a:defRPr>
      </a:lvl7pPr>
      <a:lvl8pPr marL="1828480" algn="l" rtl="0" eaLnBrk="1" fontAlgn="base" hangingPunct="1">
        <a:lnSpc>
          <a:spcPct val="90000"/>
        </a:lnSpc>
        <a:spcBef>
          <a:spcPct val="0"/>
        </a:spcBef>
        <a:spcAft>
          <a:spcPct val="0"/>
        </a:spcAft>
        <a:defRPr sz="4300" b="1">
          <a:solidFill>
            <a:schemeClr val="tx2"/>
          </a:solidFill>
          <a:latin typeface="Arial" charset="0"/>
        </a:defRPr>
      </a:lvl8pPr>
      <a:lvl9pPr marL="2437973" algn="l" rtl="0" eaLnBrk="1" fontAlgn="base" hangingPunct="1">
        <a:lnSpc>
          <a:spcPct val="90000"/>
        </a:lnSpc>
        <a:spcBef>
          <a:spcPct val="0"/>
        </a:spcBef>
        <a:spcAft>
          <a:spcPct val="0"/>
        </a:spcAft>
        <a:defRPr sz="4300" b="1">
          <a:solidFill>
            <a:schemeClr val="tx2"/>
          </a:solidFill>
          <a:latin typeface="Arial" charset="0"/>
        </a:defRPr>
      </a:lvl9pPr>
    </p:titleStyle>
    <p:bodyStyle>
      <a:lvl1pPr marL="182880" indent="-182880" algn="l" rtl="0" eaLnBrk="1" fontAlgn="base" hangingPunct="1">
        <a:lnSpc>
          <a:spcPct val="95000"/>
        </a:lnSpc>
        <a:spcBef>
          <a:spcPts val="1200"/>
        </a:spcBef>
        <a:spcAft>
          <a:spcPct val="0"/>
        </a:spcAft>
        <a:buClr>
          <a:schemeClr val="accent3"/>
        </a:buClr>
        <a:buChar char="•"/>
        <a:defRPr sz="2800">
          <a:solidFill>
            <a:schemeClr val="tx1"/>
          </a:solidFill>
          <a:latin typeface="+mn-lt"/>
          <a:ea typeface="+mn-ea"/>
          <a:cs typeface="+mn-cs"/>
        </a:defRPr>
      </a:lvl1pPr>
      <a:lvl2pPr marL="457200" indent="-182880" algn="l" rtl="0" eaLnBrk="1" fontAlgn="base" hangingPunct="1">
        <a:lnSpc>
          <a:spcPct val="95000"/>
        </a:lnSpc>
        <a:spcBef>
          <a:spcPts val="800"/>
        </a:spcBef>
        <a:spcAft>
          <a:spcPct val="0"/>
        </a:spcAft>
        <a:buClr>
          <a:schemeClr val="accent1"/>
        </a:buClr>
        <a:buFont typeface="Arial" panose="020B0604020202020204" pitchFamily="34" charset="0"/>
        <a:buChar char="•"/>
        <a:defRPr sz="2400">
          <a:solidFill>
            <a:schemeClr val="tx1"/>
          </a:solidFill>
          <a:latin typeface="+mn-lt"/>
        </a:defRPr>
      </a:lvl2pPr>
      <a:lvl3pPr marL="822960" indent="-228600" algn="l" rtl="0" eaLnBrk="1" fontAlgn="base" hangingPunct="1">
        <a:lnSpc>
          <a:spcPct val="95000"/>
        </a:lnSpc>
        <a:spcBef>
          <a:spcPts val="600"/>
        </a:spcBef>
        <a:spcAft>
          <a:spcPct val="0"/>
        </a:spcAft>
        <a:buClr>
          <a:schemeClr val="accent3"/>
        </a:buClr>
        <a:buFont typeface="Arial" panose="020B0604020202020204" pitchFamily="34" charset="0"/>
        <a:buChar char="−"/>
        <a:defRPr sz="2000">
          <a:solidFill>
            <a:schemeClr val="tx1"/>
          </a:solidFill>
          <a:latin typeface="+mn-lt"/>
        </a:defRPr>
      </a:lvl3pPr>
      <a:lvl4pPr marL="1097280" indent="-182880" algn="l" rtl="0" eaLnBrk="1" fontAlgn="base" hangingPunct="1">
        <a:lnSpc>
          <a:spcPct val="95000"/>
        </a:lnSpc>
        <a:spcBef>
          <a:spcPts val="600"/>
        </a:spcBef>
        <a:spcAft>
          <a:spcPct val="0"/>
        </a:spcAft>
        <a:buClr>
          <a:schemeClr val="accent3"/>
        </a:buClr>
        <a:buFont typeface="Arial" panose="020B0604020202020204" pitchFamily="34" charset="0"/>
        <a:buChar char="•"/>
        <a:defRPr sz="1800">
          <a:solidFill>
            <a:schemeClr val="tx1"/>
          </a:solidFill>
          <a:latin typeface="+mn-lt"/>
        </a:defRPr>
      </a:lvl4pPr>
      <a:lvl5pPr marL="1371600" indent="-182880" algn="l" rtl="0" eaLnBrk="1" fontAlgn="base" hangingPunct="1">
        <a:lnSpc>
          <a:spcPct val="95000"/>
        </a:lnSpc>
        <a:spcBef>
          <a:spcPts val="600"/>
        </a:spcBef>
        <a:spcAft>
          <a:spcPct val="0"/>
        </a:spcAft>
        <a:buClr>
          <a:schemeClr val="accent1"/>
        </a:buClr>
        <a:buFont typeface="Arial" panose="020B0604020202020204" pitchFamily="34" charset="0"/>
        <a:buChar char="•"/>
        <a:defRPr sz="1800">
          <a:solidFill>
            <a:schemeClr val="tx1"/>
          </a:solidFill>
          <a:latin typeface="+mn-lt"/>
        </a:defRPr>
      </a:lvl5pPr>
      <a:lvl6pPr marL="2971280" indent="-304747" algn="l" rtl="0" eaLnBrk="1" fontAlgn="base" hangingPunct="1">
        <a:lnSpc>
          <a:spcPct val="95000"/>
        </a:lnSpc>
        <a:spcBef>
          <a:spcPct val="25000"/>
        </a:spcBef>
        <a:spcAft>
          <a:spcPct val="0"/>
        </a:spcAft>
        <a:buClr>
          <a:schemeClr val="accent1"/>
        </a:buClr>
        <a:buChar char="•"/>
        <a:defRPr sz="2100">
          <a:solidFill>
            <a:schemeClr val="tx1"/>
          </a:solidFill>
          <a:latin typeface="+mn-lt"/>
        </a:defRPr>
      </a:lvl6pPr>
      <a:lvl7pPr marL="3580773" indent="-304747" algn="l" rtl="0" eaLnBrk="1" fontAlgn="base" hangingPunct="1">
        <a:lnSpc>
          <a:spcPct val="95000"/>
        </a:lnSpc>
        <a:spcBef>
          <a:spcPct val="25000"/>
        </a:spcBef>
        <a:spcAft>
          <a:spcPct val="0"/>
        </a:spcAft>
        <a:buClr>
          <a:schemeClr val="accent1"/>
        </a:buClr>
        <a:buChar char="•"/>
        <a:defRPr sz="2100">
          <a:solidFill>
            <a:schemeClr val="tx1"/>
          </a:solidFill>
          <a:latin typeface="+mn-lt"/>
        </a:defRPr>
      </a:lvl7pPr>
      <a:lvl8pPr marL="4190267" indent="-304747" algn="l" rtl="0" eaLnBrk="1" fontAlgn="base" hangingPunct="1">
        <a:lnSpc>
          <a:spcPct val="95000"/>
        </a:lnSpc>
        <a:spcBef>
          <a:spcPct val="25000"/>
        </a:spcBef>
        <a:spcAft>
          <a:spcPct val="0"/>
        </a:spcAft>
        <a:buClr>
          <a:schemeClr val="accent1"/>
        </a:buClr>
        <a:buChar char="•"/>
        <a:defRPr sz="2100">
          <a:solidFill>
            <a:schemeClr val="tx1"/>
          </a:solidFill>
          <a:latin typeface="+mn-lt"/>
        </a:defRPr>
      </a:lvl8pPr>
      <a:lvl9pPr marL="4799760" indent="-304747" algn="l" rtl="0" eaLnBrk="1" fontAlgn="base" hangingPunct="1">
        <a:lnSpc>
          <a:spcPct val="95000"/>
        </a:lnSpc>
        <a:spcBef>
          <a:spcPct val="25000"/>
        </a:spcBef>
        <a:spcAft>
          <a:spcPct val="0"/>
        </a:spcAft>
        <a:buClr>
          <a:schemeClr val="accent1"/>
        </a:buClr>
        <a:buChar char="•"/>
        <a:defRPr sz="2100">
          <a:solidFill>
            <a:schemeClr val="tx1"/>
          </a:solidFill>
          <a:latin typeface="+mn-lt"/>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53986" name="Rectangle 2"/>
          <p:cNvSpPr>
            <a:spLocks noGrp="1" noChangeArrowheads="1"/>
          </p:cNvSpPr>
          <p:nvPr>
            <p:ph type="title"/>
          </p:nvPr>
        </p:nvSpPr>
        <p:spPr bwMode="gray">
          <a:xfrm>
            <a:off x="455613" y="228918"/>
            <a:ext cx="8228012" cy="7315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53987" name="Rectangle 3"/>
          <p:cNvSpPr>
            <a:spLocks noGrp="1" noChangeArrowheads="1"/>
          </p:cNvSpPr>
          <p:nvPr>
            <p:ph type="body" idx="1"/>
          </p:nvPr>
        </p:nvSpPr>
        <p:spPr bwMode="gray">
          <a:xfrm>
            <a:off x="456129" y="1413935"/>
            <a:ext cx="8227496" cy="475985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rk blue bar"/>
          <p:cNvSpPr/>
          <p:nvPr/>
        </p:nvSpPr>
        <p:spPr bwMode="gray">
          <a:xfrm>
            <a:off x="2" y="6748272"/>
            <a:ext cx="7769223" cy="109728"/>
          </a:xfrm>
          <a:prstGeom prst="rect">
            <a:avLst/>
          </a:prstGeom>
          <a:solidFill>
            <a:schemeClr val="tx2"/>
          </a:solidFill>
          <a:ln w="12700" cap="sq" algn="ctr">
            <a:noFill/>
            <a:miter lim="800000"/>
            <a:headEnd/>
            <a:tailEnd/>
          </a:ln>
          <a:effectLst/>
        </p:spPr>
        <p:txBody>
          <a:bodyPr wrap="square" lIns="0" tIns="60949" rIns="0" bIns="60949" spcCol="0" rtlCol="0" anchor="ctr"/>
          <a:lstStyle/>
          <a:p>
            <a:pPr algn="ctr">
              <a:spcBef>
                <a:spcPts val="1440"/>
              </a:spcBef>
            </a:pPr>
            <a:endParaRPr lang="en-US" sz="2100" b="1" dirty="0">
              <a:solidFill>
                <a:schemeClr val="bg1"/>
              </a:solidFill>
              <a:latin typeface="+mn-lt"/>
            </a:endParaRPr>
          </a:p>
        </p:txBody>
      </p:sp>
      <p:sp>
        <p:nvSpPr>
          <p:cNvPr id="10" name="orange bar"/>
          <p:cNvSpPr/>
          <p:nvPr/>
        </p:nvSpPr>
        <p:spPr bwMode="gray">
          <a:xfrm flipH="1">
            <a:off x="7769225" y="6748272"/>
            <a:ext cx="1374775" cy="109728"/>
          </a:xfrm>
          <a:prstGeom prst="rect">
            <a:avLst/>
          </a:prstGeom>
          <a:solidFill>
            <a:schemeClr val="accent1"/>
          </a:solidFill>
          <a:ln w="12700" cap="sq" algn="ctr">
            <a:noFill/>
            <a:miter lim="800000"/>
            <a:headEnd/>
            <a:tailEnd/>
          </a:ln>
          <a:effectLst/>
        </p:spPr>
        <p:txBody>
          <a:bodyPr wrap="square" lIns="0" tIns="60949" rIns="0" bIns="60949" spcCol="0" rtlCol="0" anchor="ctr"/>
          <a:lstStyle/>
          <a:p>
            <a:pPr algn="ctr">
              <a:spcBef>
                <a:spcPts val="1440"/>
              </a:spcBef>
            </a:pPr>
            <a:endParaRPr lang="en-US" sz="2100" b="1" dirty="0">
              <a:solidFill>
                <a:schemeClr val="bg1"/>
              </a:solidFill>
              <a:latin typeface="+mn-lt"/>
            </a:endParaRPr>
          </a:p>
        </p:txBody>
      </p:sp>
      <p:cxnSp>
        <p:nvCxnSpPr>
          <p:cNvPr id="3" name="Straight Connector 2"/>
          <p:cNvCxnSpPr/>
          <p:nvPr/>
        </p:nvCxnSpPr>
        <p:spPr bwMode="gray">
          <a:xfrm>
            <a:off x="456129" y="964998"/>
            <a:ext cx="8230552" cy="0"/>
          </a:xfrm>
          <a:prstGeom prst="line">
            <a:avLst/>
          </a:prstGeom>
          <a:solidFill>
            <a:schemeClr val="accent2"/>
          </a:solidFill>
          <a:ln w="12700" cap="sq" cmpd="sng" algn="ctr">
            <a:solidFill>
              <a:schemeClr val="bg2">
                <a:lumMod val="90000"/>
              </a:schemeClr>
            </a:solidFill>
            <a:prstDash val="solid"/>
            <a:round/>
            <a:headEnd type="none" w="med" len="med"/>
            <a:tailEnd type="none" w="med" len="med"/>
          </a:ln>
          <a:effectLst/>
        </p:spPr>
      </p:cxnSp>
      <p:sp>
        <p:nvSpPr>
          <p:cNvPr id="4" name="Date Placeholder 3"/>
          <p:cNvSpPr>
            <a:spLocks noGrp="1"/>
          </p:cNvSpPr>
          <p:nvPr>
            <p:ph type="dt" sz="half" idx="2"/>
          </p:nvPr>
        </p:nvSpPr>
        <p:spPr>
          <a:xfrm>
            <a:off x="685977" y="6400800"/>
            <a:ext cx="1371600" cy="457200"/>
          </a:xfrm>
          <a:prstGeom prst="rect">
            <a:avLst/>
          </a:prstGeom>
          <a:noFill/>
          <a:ln w="9525" algn="ctr">
            <a:noFill/>
            <a:miter lim="800000"/>
            <a:headEnd/>
            <a:tailEnd/>
          </a:ln>
          <a:effectLst/>
        </p:spPr>
        <p:txBody>
          <a:bodyPr wrap="none" lIns="91440" tIns="45720" rIns="91440" bIns="45720"/>
          <a:lstStyle>
            <a:lvl1pPr algn="l">
              <a:defRPr lang="en-US" sz="1000" kern="1200" smtClean="0">
                <a:solidFill>
                  <a:schemeClr val="accent6"/>
                </a:solidFill>
                <a:latin typeface="Arial" charset="0"/>
                <a:ea typeface="+mn-ea"/>
                <a:cs typeface="Arial" charset="0"/>
              </a:defRPr>
            </a:lvl1pPr>
          </a:lstStyle>
          <a:p>
            <a:pPr eaLnBrk="0" hangingPunct="0">
              <a:lnSpc>
                <a:spcPct val="100000"/>
              </a:lnSpc>
              <a:spcBef>
                <a:spcPct val="0"/>
              </a:spcBef>
            </a:pPr>
            <a:r>
              <a:rPr lang="en-US" dirty="0"/>
              <a:t>│     </a:t>
            </a:r>
            <a:fld id="{E8E73F8C-BF73-4F17-A6AD-A362142FBA1D}" type="datetime3">
              <a:rPr lang="en-US" smtClean="0"/>
              <a:t>28 April 2022</a:t>
            </a:fld>
            <a:endParaRPr lang="en-US" dirty="0"/>
          </a:p>
        </p:txBody>
      </p:sp>
      <p:sp>
        <p:nvSpPr>
          <p:cNvPr id="5" name="Footer Placeholder 4"/>
          <p:cNvSpPr>
            <a:spLocks noGrp="1"/>
          </p:cNvSpPr>
          <p:nvPr>
            <p:ph type="ftr" sz="quarter" idx="3"/>
          </p:nvPr>
        </p:nvSpPr>
        <p:spPr>
          <a:xfrm>
            <a:off x="2651760" y="6400800"/>
            <a:ext cx="3840480" cy="457200"/>
          </a:xfrm>
          <a:prstGeom prst="rect">
            <a:avLst/>
          </a:prstGeom>
          <a:noFill/>
          <a:ln w="9525" algn="ctr">
            <a:noFill/>
            <a:miter lim="800000"/>
            <a:headEnd/>
            <a:tailEnd/>
          </a:ln>
          <a:effectLst/>
        </p:spPr>
        <p:txBody>
          <a:bodyPr wrap="none" lIns="91440" tIns="45720" rIns="91440" bIns="45720" anchor="t" anchorCtr="0"/>
          <a:lstStyle>
            <a:lvl1pPr algn="ctr" rtl="0" eaLnBrk="0" fontAlgn="base" hangingPunct="0">
              <a:lnSpc>
                <a:spcPct val="100000"/>
              </a:lnSpc>
              <a:spcBef>
                <a:spcPct val="0"/>
              </a:spcBef>
              <a:spcAft>
                <a:spcPct val="0"/>
              </a:spcAft>
              <a:defRPr lang="en-US" sz="1000" kern="1200" dirty="0">
                <a:solidFill>
                  <a:schemeClr val="accent6"/>
                </a:solidFill>
                <a:latin typeface="Arial" charset="0"/>
                <a:ea typeface="+mn-ea"/>
                <a:cs typeface="Arial" charset="0"/>
              </a:defRPr>
            </a:lvl1pPr>
          </a:lstStyle>
          <a:p>
            <a:r>
              <a:rPr lang="en-US" dirty="0"/>
              <a:t>Insert Presentation Name in Footer Field</a:t>
            </a:r>
          </a:p>
        </p:txBody>
      </p:sp>
      <p:sp>
        <p:nvSpPr>
          <p:cNvPr id="6" name="Slide Number Placeholder 5"/>
          <p:cNvSpPr>
            <a:spLocks noGrp="1"/>
          </p:cNvSpPr>
          <p:nvPr>
            <p:ph type="sldNum" sz="quarter" idx="4"/>
          </p:nvPr>
        </p:nvSpPr>
        <p:spPr>
          <a:xfrm>
            <a:off x="456128" y="6400800"/>
            <a:ext cx="205794" cy="457200"/>
          </a:xfrm>
          <a:prstGeom prst="rect">
            <a:avLst/>
          </a:prstGeom>
          <a:noFill/>
          <a:ln w="9525" algn="ctr">
            <a:noFill/>
            <a:miter lim="800000"/>
            <a:headEnd/>
            <a:tailEnd/>
          </a:ln>
          <a:effectLst/>
        </p:spPr>
        <p:txBody>
          <a:bodyPr wrap="none" lIns="91440" tIns="45720" rIns="91440" bIns="45720"/>
          <a:lstStyle>
            <a:lvl1pPr algn="l">
              <a:defRPr lang="en-US" sz="1000" kern="1200" smtClean="0">
                <a:solidFill>
                  <a:schemeClr val="accent6"/>
                </a:solidFill>
                <a:latin typeface="Arial" charset="0"/>
                <a:ea typeface="+mn-ea"/>
                <a:cs typeface="Arial" charset="0"/>
              </a:defRPr>
            </a:lvl1pPr>
          </a:lstStyle>
          <a:p>
            <a:pPr eaLnBrk="0" hangingPunct="0">
              <a:lnSpc>
                <a:spcPct val="100000"/>
              </a:lnSpc>
              <a:spcBef>
                <a:spcPct val="0"/>
              </a:spcBef>
              <a:tabLst>
                <a:tab pos="228600" algn="l"/>
              </a:tabLst>
            </a:pPr>
            <a:fld id="{5A055CDC-B9DA-4064-88D0-E9FDAB0DBE74}" type="slidenum">
              <a:rPr lang="en-US" smtClean="0"/>
              <a:pPr eaLnBrk="0" hangingPunct="0">
                <a:lnSpc>
                  <a:spcPct val="100000"/>
                </a:lnSpc>
                <a:spcBef>
                  <a:spcPct val="0"/>
                </a:spcBef>
                <a:tabLst>
                  <a:tab pos="228600" algn="l"/>
                </a:tabLst>
              </a:pPr>
              <a:t>‹#›</a:t>
            </a:fld>
            <a:endParaRPr lang="en-US" dirty="0"/>
          </a:p>
        </p:txBody>
      </p:sp>
      <p:pic>
        <p:nvPicPr>
          <p:cNvPr id="11" name="Picture 22" descr="D:\Working\CCC\Brand\CCC-logo.pn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000999" y="6189028"/>
            <a:ext cx="914400" cy="382231"/>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userDrawn="1"/>
        </p:nvCxnSpPr>
        <p:spPr bwMode="gray">
          <a:xfrm flipV="1">
            <a:off x="7769225" y="6173787"/>
            <a:ext cx="0" cy="411480"/>
          </a:xfrm>
          <a:prstGeom prst="line">
            <a:avLst/>
          </a:prstGeom>
          <a:solidFill>
            <a:schemeClr val="accent2"/>
          </a:solidFill>
          <a:ln w="12700" cap="sq" cmpd="sng" algn="ctr">
            <a:solidFill>
              <a:schemeClr val="bg2"/>
            </a:solidFill>
            <a:prstDash val="solid"/>
            <a:round/>
            <a:headEnd type="none" w="med" len="med"/>
            <a:tailEnd type="none" w="med" len="med"/>
          </a:ln>
          <a:effectLst/>
        </p:spPr>
      </p:cxnSp>
      <p:pic>
        <p:nvPicPr>
          <p:cNvPr id="14" name="Picture 2" descr="W:\Inprogress\Copyright MASTER\17640 CCC PPT Template Concepts\client-files\IXXUS_MASTER_LOGO_368C.jp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652901" y="6241384"/>
            <a:ext cx="882848" cy="31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4736262"/>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rtl="0" eaLnBrk="1" fontAlgn="base" hangingPunct="1">
        <a:lnSpc>
          <a:spcPct val="90000"/>
        </a:lnSpc>
        <a:spcBef>
          <a:spcPct val="0"/>
        </a:spcBef>
        <a:spcAft>
          <a:spcPct val="0"/>
        </a:spcAft>
        <a:defRPr sz="3600" b="0">
          <a:solidFill>
            <a:schemeClr val="accent2"/>
          </a:solidFill>
          <a:latin typeface="+mj-lt"/>
          <a:ea typeface="+mj-ea"/>
          <a:cs typeface="+mj-cs"/>
        </a:defRPr>
      </a:lvl1pPr>
      <a:lvl2pPr algn="l" rtl="0" eaLnBrk="1" fontAlgn="base" hangingPunct="1">
        <a:lnSpc>
          <a:spcPct val="90000"/>
        </a:lnSpc>
        <a:spcBef>
          <a:spcPct val="0"/>
        </a:spcBef>
        <a:spcAft>
          <a:spcPct val="0"/>
        </a:spcAft>
        <a:defRPr sz="4300" b="1">
          <a:solidFill>
            <a:schemeClr val="tx2"/>
          </a:solidFill>
          <a:latin typeface="Arial" charset="0"/>
        </a:defRPr>
      </a:lvl2pPr>
      <a:lvl3pPr algn="l" rtl="0" eaLnBrk="1" fontAlgn="base" hangingPunct="1">
        <a:lnSpc>
          <a:spcPct val="90000"/>
        </a:lnSpc>
        <a:spcBef>
          <a:spcPct val="0"/>
        </a:spcBef>
        <a:spcAft>
          <a:spcPct val="0"/>
        </a:spcAft>
        <a:defRPr sz="4300" b="1">
          <a:solidFill>
            <a:schemeClr val="tx2"/>
          </a:solidFill>
          <a:latin typeface="Arial" charset="0"/>
        </a:defRPr>
      </a:lvl3pPr>
      <a:lvl4pPr algn="l" rtl="0" eaLnBrk="1" fontAlgn="base" hangingPunct="1">
        <a:lnSpc>
          <a:spcPct val="90000"/>
        </a:lnSpc>
        <a:spcBef>
          <a:spcPct val="0"/>
        </a:spcBef>
        <a:spcAft>
          <a:spcPct val="0"/>
        </a:spcAft>
        <a:defRPr sz="4300" b="1">
          <a:solidFill>
            <a:schemeClr val="tx2"/>
          </a:solidFill>
          <a:latin typeface="Arial" charset="0"/>
        </a:defRPr>
      </a:lvl4pPr>
      <a:lvl5pPr algn="l" rtl="0" eaLnBrk="1" fontAlgn="base" hangingPunct="1">
        <a:lnSpc>
          <a:spcPct val="90000"/>
        </a:lnSpc>
        <a:spcBef>
          <a:spcPct val="0"/>
        </a:spcBef>
        <a:spcAft>
          <a:spcPct val="0"/>
        </a:spcAft>
        <a:defRPr sz="4300" b="1">
          <a:solidFill>
            <a:schemeClr val="tx2"/>
          </a:solidFill>
          <a:latin typeface="Arial" charset="0"/>
        </a:defRPr>
      </a:lvl5pPr>
      <a:lvl6pPr marL="609493" algn="l" rtl="0" eaLnBrk="1" fontAlgn="base" hangingPunct="1">
        <a:lnSpc>
          <a:spcPct val="90000"/>
        </a:lnSpc>
        <a:spcBef>
          <a:spcPct val="0"/>
        </a:spcBef>
        <a:spcAft>
          <a:spcPct val="0"/>
        </a:spcAft>
        <a:defRPr sz="4300" b="1">
          <a:solidFill>
            <a:schemeClr val="tx2"/>
          </a:solidFill>
          <a:latin typeface="Arial" charset="0"/>
        </a:defRPr>
      </a:lvl6pPr>
      <a:lvl7pPr marL="1218987" algn="l" rtl="0" eaLnBrk="1" fontAlgn="base" hangingPunct="1">
        <a:lnSpc>
          <a:spcPct val="90000"/>
        </a:lnSpc>
        <a:spcBef>
          <a:spcPct val="0"/>
        </a:spcBef>
        <a:spcAft>
          <a:spcPct val="0"/>
        </a:spcAft>
        <a:defRPr sz="4300" b="1">
          <a:solidFill>
            <a:schemeClr val="tx2"/>
          </a:solidFill>
          <a:latin typeface="Arial" charset="0"/>
        </a:defRPr>
      </a:lvl7pPr>
      <a:lvl8pPr marL="1828480" algn="l" rtl="0" eaLnBrk="1" fontAlgn="base" hangingPunct="1">
        <a:lnSpc>
          <a:spcPct val="90000"/>
        </a:lnSpc>
        <a:spcBef>
          <a:spcPct val="0"/>
        </a:spcBef>
        <a:spcAft>
          <a:spcPct val="0"/>
        </a:spcAft>
        <a:defRPr sz="4300" b="1">
          <a:solidFill>
            <a:schemeClr val="tx2"/>
          </a:solidFill>
          <a:latin typeface="Arial" charset="0"/>
        </a:defRPr>
      </a:lvl8pPr>
      <a:lvl9pPr marL="2437973" algn="l" rtl="0" eaLnBrk="1" fontAlgn="base" hangingPunct="1">
        <a:lnSpc>
          <a:spcPct val="90000"/>
        </a:lnSpc>
        <a:spcBef>
          <a:spcPct val="0"/>
        </a:spcBef>
        <a:spcAft>
          <a:spcPct val="0"/>
        </a:spcAft>
        <a:defRPr sz="4300" b="1">
          <a:solidFill>
            <a:schemeClr val="tx2"/>
          </a:solidFill>
          <a:latin typeface="Arial" charset="0"/>
        </a:defRPr>
      </a:lvl9pPr>
    </p:titleStyle>
    <p:bodyStyle>
      <a:lvl1pPr marL="182880" indent="-182880" algn="l" rtl="0" eaLnBrk="1" fontAlgn="base" hangingPunct="1">
        <a:lnSpc>
          <a:spcPct val="95000"/>
        </a:lnSpc>
        <a:spcBef>
          <a:spcPts val="1200"/>
        </a:spcBef>
        <a:spcAft>
          <a:spcPct val="0"/>
        </a:spcAft>
        <a:buClr>
          <a:schemeClr val="accent3"/>
        </a:buClr>
        <a:buChar char="•"/>
        <a:defRPr sz="2800">
          <a:solidFill>
            <a:schemeClr val="tx1"/>
          </a:solidFill>
          <a:latin typeface="+mn-lt"/>
          <a:ea typeface="+mn-ea"/>
          <a:cs typeface="+mn-cs"/>
        </a:defRPr>
      </a:lvl1pPr>
      <a:lvl2pPr marL="457200" indent="-182880" algn="l" rtl="0" eaLnBrk="1" fontAlgn="base" hangingPunct="1">
        <a:lnSpc>
          <a:spcPct val="95000"/>
        </a:lnSpc>
        <a:spcBef>
          <a:spcPts val="800"/>
        </a:spcBef>
        <a:spcAft>
          <a:spcPct val="0"/>
        </a:spcAft>
        <a:buClr>
          <a:schemeClr val="accent1"/>
        </a:buClr>
        <a:buFont typeface="Arial" panose="020B0604020202020204" pitchFamily="34" charset="0"/>
        <a:buChar char="•"/>
        <a:defRPr sz="2400">
          <a:solidFill>
            <a:schemeClr val="tx1"/>
          </a:solidFill>
          <a:latin typeface="+mn-lt"/>
        </a:defRPr>
      </a:lvl2pPr>
      <a:lvl3pPr marL="822960" indent="-228600" algn="l" rtl="0" eaLnBrk="1" fontAlgn="base" hangingPunct="1">
        <a:lnSpc>
          <a:spcPct val="95000"/>
        </a:lnSpc>
        <a:spcBef>
          <a:spcPts val="600"/>
        </a:spcBef>
        <a:spcAft>
          <a:spcPct val="0"/>
        </a:spcAft>
        <a:buClr>
          <a:schemeClr val="accent3"/>
        </a:buClr>
        <a:buFont typeface="Arial" panose="020B0604020202020204" pitchFamily="34" charset="0"/>
        <a:buChar char="−"/>
        <a:defRPr sz="2000">
          <a:solidFill>
            <a:schemeClr val="tx1"/>
          </a:solidFill>
          <a:latin typeface="+mn-lt"/>
        </a:defRPr>
      </a:lvl3pPr>
      <a:lvl4pPr marL="1097280" indent="-182880" algn="l" rtl="0" eaLnBrk="1" fontAlgn="base" hangingPunct="1">
        <a:lnSpc>
          <a:spcPct val="95000"/>
        </a:lnSpc>
        <a:spcBef>
          <a:spcPts val="600"/>
        </a:spcBef>
        <a:spcAft>
          <a:spcPct val="0"/>
        </a:spcAft>
        <a:buClr>
          <a:schemeClr val="accent3"/>
        </a:buClr>
        <a:buFont typeface="Arial" panose="020B0604020202020204" pitchFamily="34" charset="0"/>
        <a:buChar char="•"/>
        <a:defRPr sz="1800">
          <a:solidFill>
            <a:schemeClr val="tx1"/>
          </a:solidFill>
          <a:latin typeface="+mn-lt"/>
        </a:defRPr>
      </a:lvl4pPr>
      <a:lvl5pPr marL="1371600" indent="-182880" algn="l" rtl="0" eaLnBrk="1" fontAlgn="base" hangingPunct="1">
        <a:lnSpc>
          <a:spcPct val="95000"/>
        </a:lnSpc>
        <a:spcBef>
          <a:spcPts val="600"/>
        </a:spcBef>
        <a:spcAft>
          <a:spcPct val="0"/>
        </a:spcAft>
        <a:buClr>
          <a:schemeClr val="accent1"/>
        </a:buClr>
        <a:buFont typeface="Arial" panose="020B0604020202020204" pitchFamily="34" charset="0"/>
        <a:buChar char="•"/>
        <a:defRPr sz="1800">
          <a:solidFill>
            <a:schemeClr val="tx1"/>
          </a:solidFill>
          <a:latin typeface="+mn-lt"/>
        </a:defRPr>
      </a:lvl5pPr>
      <a:lvl6pPr marL="2971280" indent="-304747" algn="l" rtl="0" eaLnBrk="1" fontAlgn="base" hangingPunct="1">
        <a:lnSpc>
          <a:spcPct val="95000"/>
        </a:lnSpc>
        <a:spcBef>
          <a:spcPct val="25000"/>
        </a:spcBef>
        <a:spcAft>
          <a:spcPct val="0"/>
        </a:spcAft>
        <a:buClr>
          <a:schemeClr val="accent1"/>
        </a:buClr>
        <a:buChar char="•"/>
        <a:defRPr sz="2100">
          <a:solidFill>
            <a:schemeClr val="tx1"/>
          </a:solidFill>
          <a:latin typeface="+mn-lt"/>
        </a:defRPr>
      </a:lvl6pPr>
      <a:lvl7pPr marL="3580773" indent="-304747" algn="l" rtl="0" eaLnBrk="1" fontAlgn="base" hangingPunct="1">
        <a:lnSpc>
          <a:spcPct val="95000"/>
        </a:lnSpc>
        <a:spcBef>
          <a:spcPct val="25000"/>
        </a:spcBef>
        <a:spcAft>
          <a:spcPct val="0"/>
        </a:spcAft>
        <a:buClr>
          <a:schemeClr val="accent1"/>
        </a:buClr>
        <a:buChar char="•"/>
        <a:defRPr sz="2100">
          <a:solidFill>
            <a:schemeClr val="tx1"/>
          </a:solidFill>
          <a:latin typeface="+mn-lt"/>
        </a:defRPr>
      </a:lvl7pPr>
      <a:lvl8pPr marL="4190267" indent="-304747" algn="l" rtl="0" eaLnBrk="1" fontAlgn="base" hangingPunct="1">
        <a:lnSpc>
          <a:spcPct val="95000"/>
        </a:lnSpc>
        <a:spcBef>
          <a:spcPct val="25000"/>
        </a:spcBef>
        <a:spcAft>
          <a:spcPct val="0"/>
        </a:spcAft>
        <a:buClr>
          <a:schemeClr val="accent1"/>
        </a:buClr>
        <a:buChar char="•"/>
        <a:defRPr sz="2100">
          <a:solidFill>
            <a:schemeClr val="tx1"/>
          </a:solidFill>
          <a:latin typeface="+mn-lt"/>
        </a:defRPr>
      </a:lvl8pPr>
      <a:lvl9pPr marL="4799760" indent="-304747" algn="l" rtl="0" eaLnBrk="1" fontAlgn="base" hangingPunct="1">
        <a:lnSpc>
          <a:spcPct val="95000"/>
        </a:lnSpc>
        <a:spcBef>
          <a:spcPct val="25000"/>
        </a:spcBef>
        <a:spcAft>
          <a:spcPct val="0"/>
        </a:spcAft>
        <a:buClr>
          <a:schemeClr val="accent1"/>
        </a:buClr>
        <a:buChar char="•"/>
        <a:defRPr sz="2100">
          <a:solidFill>
            <a:schemeClr val="tx1"/>
          </a:solidFill>
          <a:latin typeface="+mn-lt"/>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6187" y="1978226"/>
            <a:ext cx="4797398" cy="2522406"/>
          </a:xfrm>
        </p:spPr>
        <p:txBody>
          <a:bodyPr/>
          <a:lstStyle/>
          <a:p>
            <a:r>
              <a:rPr lang="en-US" dirty="0" err="1"/>
              <a:t>Rightslink</a:t>
            </a:r>
            <a:r>
              <a:rPr lang="en-US" dirty="0"/>
              <a:t> for Scientific Communications Touch-Free </a:t>
            </a:r>
            <a:br>
              <a:rPr lang="en-US" dirty="0"/>
            </a:br>
            <a:r>
              <a:rPr lang="en-US" dirty="0"/>
              <a:t>Workflow</a:t>
            </a:r>
          </a:p>
        </p:txBody>
      </p:sp>
      <p:sp>
        <p:nvSpPr>
          <p:cNvPr id="4" name="Text Placeholder 3"/>
          <p:cNvSpPr>
            <a:spLocks noGrp="1"/>
          </p:cNvSpPr>
          <p:nvPr>
            <p:ph type="body" idx="1"/>
          </p:nvPr>
        </p:nvSpPr>
        <p:spPr>
          <a:xfrm>
            <a:off x="136187" y="4879774"/>
            <a:ext cx="3657600" cy="640080"/>
          </a:xfrm>
        </p:spPr>
        <p:txBody>
          <a:bodyPr/>
          <a:lstStyle/>
          <a:p>
            <a:pPr lvl="0"/>
            <a:r>
              <a:rPr lang="en-US" dirty="0"/>
              <a:t>July 1, 2020</a:t>
            </a:r>
          </a:p>
        </p:txBody>
      </p:sp>
    </p:spTree>
    <p:custDataLst>
      <p:tags r:id="rId1"/>
    </p:custDataLst>
    <p:extLst>
      <p:ext uri="{BB962C8B-B14F-4D97-AF65-F5344CB8AC3E}">
        <p14:creationId xmlns:p14="http://schemas.microsoft.com/office/powerpoint/2010/main" val="1374591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436B76E-E438-4E5D-8D6E-F6A2E246FDD1}"/>
              </a:ext>
            </a:extLst>
          </p:cNvPr>
          <p:cNvSpPr>
            <a:spLocks noGrp="1"/>
          </p:cNvSpPr>
          <p:nvPr>
            <p:ph idx="1"/>
          </p:nvPr>
        </p:nvSpPr>
        <p:spPr>
          <a:xfrm>
            <a:off x="356037" y="1522999"/>
            <a:ext cx="8310834" cy="5106401"/>
          </a:xfrm>
        </p:spPr>
        <p:txBody>
          <a:bodyPr/>
          <a:lstStyle/>
          <a:p>
            <a:r>
              <a:rPr lang="en-US" sz="2400" dirty="0"/>
              <a:t>Step 1: </a:t>
            </a:r>
            <a:r>
              <a:rPr lang="en-US" sz="2400" b="1" dirty="0"/>
              <a:t>Article is accepted for publication </a:t>
            </a:r>
          </a:p>
          <a:p>
            <a:r>
              <a:rPr lang="en-US" sz="2400" dirty="0"/>
              <a:t>Step 2: </a:t>
            </a:r>
            <a:r>
              <a:rPr lang="en-US" sz="2400" b="1" dirty="0"/>
              <a:t>The institution is notified </a:t>
            </a:r>
          </a:p>
          <a:p>
            <a:r>
              <a:rPr lang="en-US" sz="2400" dirty="0"/>
              <a:t>Step 3: </a:t>
            </a:r>
            <a:r>
              <a:rPr lang="en-US" sz="2400" b="1" dirty="0"/>
              <a:t>The article appears in the funding dashboard</a:t>
            </a:r>
          </a:p>
          <a:p>
            <a:r>
              <a:rPr lang="en-US" sz="2400" dirty="0"/>
              <a:t>Step 4: </a:t>
            </a:r>
            <a:r>
              <a:rPr lang="en-US" sz="2400" b="1" dirty="0"/>
              <a:t>Decision is sent to author:</a:t>
            </a:r>
          </a:p>
          <a:p>
            <a:pPr lvl="1"/>
            <a:r>
              <a:rPr lang="en-US" sz="2000" dirty="0"/>
              <a:t>If approved the author is informed the article will be published (Open Access) and charged covered. </a:t>
            </a:r>
          </a:p>
          <a:p>
            <a:pPr lvl="1"/>
            <a:r>
              <a:rPr lang="en-US" sz="2000" dirty="0"/>
              <a:t>If denied (</a:t>
            </a:r>
            <a:r>
              <a:rPr lang="en-US" sz="2000" b="1" dirty="0"/>
              <a:t>Hybrid</a:t>
            </a:r>
            <a:r>
              <a:rPr lang="en-US" sz="2000" dirty="0"/>
              <a:t>), the author is informed their article will be published</a:t>
            </a:r>
          </a:p>
          <a:p>
            <a:pPr lvl="1"/>
            <a:r>
              <a:rPr lang="en-US" sz="2000" dirty="0"/>
              <a:t>If denied (</a:t>
            </a:r>
            <a:r>
              <a:rPr lang="en-US" sz="2000" b="1" dirty="0"/>
              <a:t>Pure OA</a:t>
            </a:r>
            <a:r>
              <a:rPr lang="en-US" sz="2000" dirty="0"/>
              <a:t>), the author is informed and given the option to pay the APC</a:t>
            </a:r>
            <a:r>
              <a:rPr lang="en-US" dirty="0"/>
              <a:t>. [</a:t>
            </a:r>
            <a:r>
              <a:rPr lang="en-US" sz="2000" dirty="0"/>
              <a:t>Pure OA articles are only in </a:t>
            </a:r>
            <a:r>
              <a:rPr lang="en-US" sz="2000" dirty="0" err="1"/>
              <a:t>Rightslink</a:t>
            </a:r>
            <a:r>
              <a:rPr lang="en-US" sz="2000" dirty="0"/>
              <a:t> if the library has opted to be set up for central payment].</a:t>
            </a:r>
          </a:p>
          <a:p>
            <a:endParaRPr lang="en-US" dirty="0"/>
          </a:p>
        </p:txBody>
      </p:sp>
      <p:sp>
        <p:nvSpPr>
          <p:cNvPr id="3" name="Title 2">
            <a:extLst>
              <a:ext uri="{FF2B5EF4-FFF2-40B4-BE49-F238E27FC236}">
                <a16:creationId xmlns:a16="http://schemas.microsoft.com/office/drawing/2014/main" id="{3E7F3FF1-29A4-4994-9F5A-79BD7A46F0DD}"/>
              </a:ext>
            </a:extLst>
          </p:cNvPr>
          <p:cNvSpPr>
            <a:spLocks noGrp="1"/>
          </p:cNvSpPr>
          <p:nvPr>
            <p:ph type="title"/>
          </p:nvPr>
        </p:nvSpPr>
        <p:spPr>
          <a:xfrm>
            <a:off x="356037" y="317552"/>
            <a:ext cx="8688387" cy="731520"/>
          </a:xfrm>
        </p:spPr>
        <p:txBody>
          <a:bodyPr/>
          <a:lstStyle/>
          <a:p>
            <a:r>
              <a:rPr lang="en-US" sz="2800" dirty="0"/>
              <a:t>Overview of Author </a:t>
            </a:r>
            <a:r>
              <a:rPr lang="en-US" sz="2800" dirty="0" err="1"/>
              <a:t>Touchfree</a:t>
            </a:r>
            <a:r>
              <a:rPr lang="en-US" sz="2800" dirty="0"/>
              <a:t> Workflow </a:t>
            </a:r>
          </a:p>
        </p:txBody>
      </p:sp>
      <p:sp>
        <p:nvSpPr>
          <p:cNvPr id="4" name="Date Placeholder 3">
            <a:extLst>
              <a:ext uri="{FF2B5EF4-FFF2-40B4-BE49-F238E27FC236}">
                <a16:creationId xmlns:a16="http://schemas.microsoft.com/office/drawing/2014/main" id="{18067104-0AF0-437C-B610-1CE4C05C2488}"/>
              </a:ext>
            </a:extLst>
          </p:cNvPr>
          <p:cNvSpPr>
            <a:spLocks noGrp="1"/>
          </p:cNvSpPr>
          <p:nvPr>
            <p:ph type="dt" sz="half" idx="10"/>
          </p:nvPr>
        </p:nvSpPr>
        <p:spPr/>
        <p:txBody>
          <a:bodyPr/>
          <a:lstStyle/>
          <a:p>
            <a:pPr eaLnBrk="0" hangingPunct="0">
              <a:lnSpc>
                <a:spcPct val="100000"/>
              </a:lnSpc>
              <a:spcBef>
                <a:spcPct val="0"/>
              </a:spcBef>
            </a:pPr>
            <a:r>
              <a:rPr lang="en-US" dirty="0"/>
              <a:t>│     </a:t>
            </a:r>
            <a:fld id="{FA879FEE-89DE-4280-BC2E-6B773B125FC6}" type="datetime3">
              <a:rPr lang="en-US" smtClean="0"/>
              <a:t>28 April 2022</a:t>
            </a:fld>
            <a:endParaRPr lang="en-US" dirty="0"/>
          </a:p>
        </p:txBody>
      </p:sp>
      <p:sp>
        <p:nvSpPr>
          <p:cNvPr id="6" name="Slide Number Placeholder 5">
            <a:extLst>
              <a:ext uri="{FF2B5EF4-FFF2-40B4-BE49-F238E27FC236}">
                <a16:creationId xmlns:a16="http://schemas.microsoft.com/office/drawing/2014/main" id="{7B363744-F610-4317-965A-D2292D5FE894}"/>
              </a:ext>
            </a:extLst>
          </p:cNvPr>
          <p:cNvSpPr>
            <a:spLocks noGrp="1"/>
          </p:cNvSpPr>
          <p:nvPr>
            <p:ph type="sldNum" sz="quarter" idx="12"/>
          </p:nvPr>
        </p:nvSpPr>
        <p:spPr/>
        <p:txBody>
          <a:bodyPr/>
          <a:lstStyle/>
          <a:p>
            <a:pPr eaLnBrk="0" hangingPunct="0">
              <a:lnSpc>
                <a:spcPct val="100000"/>
              </a:lnSpc>
              <a:spcBef>
                <a:spcPct val="0"/>
              </a:spcBef>
              <a:tabLst>
                <a:tab pos="228600" algn="l"/>
              </a:tabLst>
            </a:pPr>
            <a:fld id="{5A055CDC-B9DA-4064-88D0-E9FDAB0DBE74}" type="slidenum">
              <a:rPr lang="en-US" smtClean="0"/>
              <a:pPr eaLnBrk="0" hangingPunct="0">
                <a:lnSpc>
                  <a:spcPct val="100000"/>
                </a:lnSpc>
                <a:spcBef>
                  <a:spcPct val="0"/>
                </a:spcBef>
                <a:tabLst>
                  <a:tab pos="228600" algn="l"/>
                </a:tabLst>
              </a:pPr>
              <a:t>2</a:t>
            </a:fld>
            <a:endParaRPr lang="en-US" dirty="0"/>
          </a:p>
        </p:txBody>
      </p:sp>
    </p:spTree>
    <p:extLst>
      <p:ext uri="{BB962C8B-B14F-4D97-AF65-F5344CB8AC3E}">
        <p14:creationId xmlns:p14="http://schemas.microsoft.com/office/powerpoint/2010/main" val="3067985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5613" y="1532269"/>
            <a:ext cx="8227496" cy="4759855"/>
          </a:xfrm>
        </p:spPr>
        <p:txBody>
          <a:bodyPr/>
          <a:lstStyle/>
          <a:p>
            <a:r>
              <a:rPr lang="en-GB" dirty="0"/>
              <a:t> An author has an article accepted for publication. </a:t>
            </a:r>
          </a:p>
          <a:p>
            <a:pPr lvl="1"/>
            <a:r>
              <a:rPr lang="en-US" dirty="0"/>
              <a:t> If metadata matches an existing agreement the author is </a:t>
            </a:r>
            <a:r>
              <a:rPr lang="en-US" b="1" dirty="0"/>
              <a:t>not</a:t>
            </a:r>
            <a:r>
              <a:rPr lang="en-US" dirty="0"/>
              <a:t> contacted. </a:t>
            </a:r>
          </a:p>
          <a:p>
            <a:pPr lvl="1"/>
            <a:r>
              <a:rPr lang="en-US" dirty="0"/>
              <a:t> Metadata is based on title data and agreement information sent to the </a:t>
            </a:r>
            <a:r>
              <a:rPr lang="en-US" dirty="0" err="1"/>
              <a:t>Rightslink</a:t>
            </a:r>
            <a:r>
              <a:rPr lang="en-US" dirty="0"/>
              <a:t> by the publisher and the corresponding author’s Ringgold ID or email domain. </a:t>
            </a:r>
          </a:p>
          <a:p>
            <a:pPr lvl="1"/>
            <a:r>
              <a:rPr lang="en-US" dirty="0"/>
              <a:t> The agreement determines which journals are eligible (</a:t>
            </a:r>
            <a:r>
              <a:rPr lang="en-US" dirty="0" err="1"/>
              <a:t>eg</a:t>
            </a:r>
            <a:r>
              <a:rPr lang="en-US" dirty="0"/>
              <a:t>. Complete Journal Package).</a:t>
            </a:r>
          </a:p>
          <a:p>
            <a:pPr marL="0" indent="0">
              <a:buNone/>
            </a:pPr>
            <a:r>
              <a:rPr lang="en-US" dirty="0"/>
              <a:t> </a:t>
            </a:r>
          </a:p>
          <a:p>
            <a:endParaRPr lang="en-GB" dirty="0"/>
          </a:p>
        </p:txBody>
      </p:sp>
      <p:sp>
        <p:nvSpPr>
          <p:cNvPr id="4" name="Date Placeholder 3"/>
          <p:cNvSpPr>
            <a:spLocks noGrp="1"/>
          </p:cNvSpPr>
          <p:nvPr>
            <p:ph type="dt" sz="half" idx="10"/>
          </p:nvPr>
        </p:nvSpPr>
        <p:spPr/>
        <p:txBody>
          <a:bodyPr/>
          <a:lstStyle/>
          <a:p>
            <a:pPr eaLnBrk="0" hangingPunct="0">
              <a:lnSpc>
                <a:spcPct val="100000"/>
              </a:lnSpc>
              <a:spcBef>
                <a:spcPct val="0"/>
              </a:spcBef>
            </a:pPr>
            <a:r>
              <a:rPr lang="en-US"/>
              <a:t>│     </a:t>
            </a:r>
            <a:fld id="{FA879FEE-89DE-4280-BC2E-6B773B125FC6}" type="datetime3">
              <a:rPr lang="en-US" smtClean="0"/>
              <a:t>28 April 2022</a:t>
            </a:fld>
            <a:endParaRPr lang="en-US" dirty="0"/>
          </a:p>
        </p:txBody>
      </p:sp>
      <p:sp>
        <p:nvSpPr>
          <p:cNvPr id="6" name="Slide Number Placeholder 5"/>
          <p:cNvSpPr>
            <a:spLocks noGrp="1"/>
          </p:cNvSpPr>
          <p:nvPr>
            <p:ph type="sldNum" sz="quarter" idx="12"/>
          </p:nvPr>
        </p:nvSpPr>
        <p:spPr/>
        <p:txBody>
          <a:bodyPr/>
          <a:lstStyle/>
          <a:p>
            <a:pPr eaLnBrk="0" hangingPunct="0">
              <a:lnSpc>
                <a:spcPct val="100000"/>
              </a:lnSpc>
              <a:spcBef>
                <a:spcPct val="0"/>
              </a:spcBef>
              <a:tabLst>
                <a:tab pos="228600" algn="l"/>
              </a:tabLst>
            </a:pPr>
            <a:fld id="{5A055CDC-B9DA-4064-88D0-E9FDAB0DBE74}" type="slidenum">
              <a:rPr lang="en-US" smtClean="0"/>
              <a:pPr eaLnBrk="0" hangingPunct="0">
                <a:lnSpc>
                  <a:spcPct val="100000"/>
                </a:lnSpc>
                <a:spcBef>
                  <a:spcPct val="0"/>
                </a:spcBef>
                <a:tabLst>
                  <a:tab pos="228600" algn="l"/>
                </a:tabLst>
              </a:pPr>
              <a:t>3</a:t>
            </a:fld>
            <a:endParaRPr lang="en-US" dirty="0"/>
          </a:p>
        </p:txBody>
      </p:sp>
      <p:sp>
        <p:nvSpPr>
          <p:cNvPr id="7" name="Title 2">
            <a:extLst>
              <a:ext uri="{FF2B5EF4-FFF2-40B4-BE49-F238E27FC236}">
                <a16:creationId xmlns:a16="http://schemas.microsoft.com/office/drawing/2014/main" id="{3E7F3FF1-29A4-4994-9F5A-79BD7A46F0DD}"/>
              </a:ext>
            </a:extLst>
          </p:cNvPr>
          <p:cNvSpPr txBox="1">
            <a:spLocks/>
          </p:cNvSpPr>
          <p:nvPr/>
        </p:nvSpPr>
        <p:spPr bwMode="gray">
          <a:xfrm>
            <a:off x="455613" y="313445"/>
            <a:ext cx="8688387" cy="7315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3600" b="0">
                <a:solidFill>
                  <a:schemeClr val="accent2"/>
                </a:solidFill>
                <a:latin typeface="+mj-lt"/>
                <a:ea typeface="+mj-ea"/>
                <a:cs typeface="+mj-cs"/>
              </a:defRPr>
            </a:lvl1pPr>
            <a:lvl2pPr algn="l" rtl="0" eaLnBrk="1" fontAlgn="base" hangingPunct="1">
              <a:lnSpc>
                <a:spcPct val="90000"/>
              </a:lnSpc>
              <a:spcBef>
                <a:spcPct val="0"/>
              </a:spcBef>
              <a:spcAft>
                <a:spcPct val="0"/>
              </a:spcAft>
              <a:defRPr sz="4300" b="1">
                <a:solidFill>
                  <a:schemeClr val="tx2"/>
                </a:solidFill>
                <a:latin typeface="Arial" charset="0"/>
              </a:defRPr>
            </a:lvl2pPr>
            <a:lvl3pPr algn="l" rtl="0" eaLnBrk="1" fontAlgn="base" hangingPunct="1">
              <a:lnSpc>
                <a:spcPct val="90000"/>
              </a:lnSpc>
              <a:spcBef>
                <a:spcPct val="0"/>
              </a:spcBef>
              <a:spcAft>
                <a:spcPct val="0"/>
              </a:spcAft>
              <a:defRPr sz="4300" b="1">
                <a:solidFill>
                  <a:schemeClr val="tx2"/>
                </a:solidFill>
                <a:latin typeface="Arial" charset="0"/>
              </a:defRPr>
            </a:lvl3pPr>
            <a:lvl4pPr algn="l" rtl="0" eaLnBrk="1" fontAlgn="base" hangingPunct="1">
              <a:lnSpc>
                <a:spcPct val="90000"/>
              </a:lnSpc>
              <a:spcBef>
                <a:spcPct val="0"/>
              </a:spcBef>
              <a:spcAft>
                <a:spcPct val="0"/>
              </a:spcAft>
              <a:defRPr sz="4300" b="1">
                <a:solidFill>
                  <a:schemeClr val="tx2"/>
                </a:solidFill>
                <a:latin typeface="Arial" charset="0"/>
              </a:defRPr>
            </a:lvl4pPr>
            <a:lvl5pPr algn="l" rtl="0" eaLnBrk="1" fontAlgn="base" hangingPunct="1">
              <a:lnSpc>
                <a:spcPct val="90000"/>
              </a:lnSpc>
              <a:spcBef>
                <a:spcPct val="0"/>
              </a:spcBef>
              <a:spcAft>
                <a:spcPct val="0"/>
              </a:spcAft>
              <a:defRPr sz="4300" b="1">
                <a:solidFill>
                  <a:schemeClr val="tx2"/>
                </a:solidFill>
                <a:latin typeface="Arial" charset="0"/>
              </a:defRPr>
            </a:lvl5pPr>
            <a:lvl6pPr marL="609493" algn="l" rtl="0" eaLnBrk="1" fontAlgn="base" hangingPunct="1">
              <a:lnSpc>
                <a:spcPct val="90000"/>
              </a:lnSpc>
              <a:spcBef>
                <a:spcPct val="0"/>
              </a:spcBef>
              <a:spcAft>
                <a:spcPct val="0"/>
              </a:spcAft>
              <a:defRPr sz="4300" b="1">
                <a:solidFill>
                  <a:schemeClr val="tx2"/>
                </a:solidFill>
                <a:latin typeface="Arial" charset="0"/>
              </a:defRPr>
            </a:lvl6pPr>
            <a:lvl7pPr marL="1218987" algn="l" rtl="0" eaLnBrk="1" fontAlgn="base" hangingPunct="1">
              <a:lnSpc>
                <a:spcPct val="90000"/>
              </a:lnSpc>
              <a:spcBef>
                <a:spcPct val="0"/>
              </a:spcBef>
              <a:spcAft>
                <a:spcPct val="0"/>
              </a:spcAft>
              <a:defRPr sz="4300" b="1">
                <a:solidFill>
                  <a:schemeClr val="tx2"/>
                </a:solidFill>
                <a:latin typeface="Arial" charset="0"/>
              </a:defRPr>
            </a:lvl7pPr>
            <a:lvl8pPr marL="1828480" algn="l" rtl="0" eaLnBrk="1" fontAlgn="base" hangingPunct="1">
              <a:lnSpc>
                <a:spcPct val="90000"/>
              </a:lnSpc>
              <a:spcBef>
                <a:spcPct val="0"/>
              </a:spcBef>
              <a:spcAft>
                <a:spcPct val="0"/>
              </a:spcAft>
              <a:defRPr sz="4300" b="1">
                <a:solidFill>
                  <a:schemeClr val="tx2"/>
                </a:solidFill>
                <a:latin typeface="Arial" charset="0"/>
              </a:defRPr>
            </a:lvl8pPr>
            <a:lvl9pPr marL="2437973" algn="l" rtl="0" eaLnBrk="1" fontAlgn="base" hangingPunct="1">
              <a:lnSpc>
                <a:spcPct val="90000"/>
              </a:lnSpc>
              <a:spcBef>
                <a:spcPct val="0"/>
              </a:spcBef>
              <a:spcAft>
                <a:spcPct val="0"/>
              </a:spcAft>
              <a:defRPr sz="4300" b="1">
                <a:solidFill>
                  <a:schemeClr val="tx2"/>
                </a:solidFill>
                <a:latin typeface="Arial" charset="0"/>
              </a:defRPr>
            </a:lvl9pPr>
          </a:lstStyle>
          <a:p>
            <a:r>
              <a:rPr lang="en-US" kern="0" dirty="0"/>
              <a:t>Step 1: Article is accepted for publication</a:t>
            </a:r>
          </a:p>
        </p:txBody>
      </p:sp>
    </p:spTree>
    <p:extLst>
      <p:ext uri="{BB962C8B-B14F-4D97-AF65-F5344CB8AC3E}">
        <p14:creationId xmlns:p14="http://schemas.microsoft.com/office/powerpoint/2010/main" val="544810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7F3FF1-29A4-4994-9F5A-79BD7A46F0DD}"/>
              </a:ext>
            </a:extLst>
          </p:cNvPr>
          <p:cNvSpPr>
            <a:spLocks noGrp="1"/>
          </p:cNvSpPr>
          <p:nvPr>
            <p:ph type="title"/>
          </p:nvPr>
        </p:nvSpPr>
        <p:spPr>
          <a:xfrm>
            <a:off x="377553" y="317552"/>
            <a:ext cx="8688387" cy="731520"/>
          </a:xfrm>
        </p:spPr>
        <p:txBody>
          <a:bodyPr/>
          <a:lstStyle/>
          <a:p>
            <a:r>
              <a:rPr lang="en-US" dirty="0"/>
              <a:t>Step 2: The institution is notified</a:t>
            </a:r>
          </a:p>
        </p:txBody>
      </p:sp>
      <p:sp>
        <p:nvSpPr>
          <p:cNvPr id="4" name="Date Placeholder 3">
            <a:extLst>
              <a:ext uri="{FF2B5EF4-FFF2-40B4-BE49-F238E27FC236}">
                <a16:creationId xmlns:a16="http://schemas.microsoft.com/office/drawing/2014/main" id="{18067104-0AF0-437C-B610-1CE4C05C2488}"/>
              </a:ext>
            </a:extLst>
          </p:cNvPr>
          <p:cNvSpPr>
            <a:spLocks noGrp="1"/>
          </p:cNvSpPr>
          <p:nvPr>
            <p:ph type="dt" sz="half" idx="10"/>
          </p:nvPr>
        </p:nvSpPr>
        <p:spPr/>
        <p:txBody>
          <a:bodyPr/>
          <a:lstStyle/>
          <a:p>
            <a:pPr eaLnBrk="0" hangingPunct="0">
              <a:lnSpc>
                <a:spcPct val="100000"/>
              </a:lnSpc>
              <a:spcBef>
                <a:spcPct val="0"/>
              </a:spcBef>
            </a:pPr>
            <a:r>
              <a:rPr lang="en-US" dirty="0"/>
              <a:t>│     </a:t>
            </a:r>
            <a:fld id="{FA879FEE-89DE-4280-BC2E-6B773B125FC6}" type="datetime3">
              <a:rPr lang="en-US" smtClean="0"/>
              <a:t>28 April 2022</a:t>
            </a:fld>
            <a:endParaRPr lang="en-US" dirty="0"/>
          </a:p>
        </p:txBody>
      </p:sp>
      <p:sp>
        <p:nvSpPr>
          <p:cNvPr id="6" name="Slide Number Placeholder 5">
            <a:extLst>
              <a:ext uri="{FF2B5EF4-FFF2-40B4-BE49-F238E27FC236}">
                <a16:creationId xmlns:a16="http://schemas.microsoft.com/office/drawing/2014/main" id="{7B363744-F610-4317-965A-D2292D5FE894}"/>
              </a:ext>
            </a:extLst>
          </p:cNvPr>
          <p:cNvSpPr>
            <a:spLocks noGrp="1"/>
          </p:cNvSpPr>
          <p:nvPr>
            <p:ph type="sldNum" sz="quarter" idx="12"/>
          </p:nvPr>
        </p:nvSpPr>
        <p:spPr/>
        <p:txBody>
          <a:bodyPr/>
          <a:lstStyle/>
          <a:p>
            <a:pPr eaLnBrk="0" hangingPunct="0">
              <a:lnSpc>
                <a:spcPct val="100000"/>
              </a:lnSpc>
              <a:spcBef>
                <a:spcPct val="0"/>
              </a:spcBef>
              <a:tabLst>
                <a:tab pos="228600" algn="l"/>
              </a:tabLst>
            </a:pPr>
            <a:fld id="{5A055CDC-B9DA-4064-88D0-E9FDAB0DBE74}" type="slidenum">
              <a:rPr lang="en-US" smtClean="0"/>
              <a:pPr eaLnBrk="0" hangingPunct="0">
                <a:lnSpc>
                  <a:spcPct val="100000"/>
                </a:lnSpc>
                <a:spcBef>
                  <a:spcPct val="0"/>
                </a:spcBef>
                <a:tabLst>
                  <a:tab pos="228600" algn="l"/>
                </a:tabLst>
              </a:pPr>
              <a:t>4</a:t>
            </a:fld>
            <a:endParaRPr lang="en-US" dirty="0"/>
          </a:p>
        </p:txBody>
      </p:sp>
      <p:pic>
        <p:nvPicPr>
          <p:cNvPr id="13" name="Picture 12">
            <a:extLst>
              <a:ext uri="{FF2B5EF4-FFF2-40B4-BE49-F238E27FC236}">
                <a16:creationId xmlns:a16="http://schemas.microsoft.com/office/drawing/2014/main" id="{02BDE8DB-EF23-4BC1-81FE-40182AC27F83}"/>
              </a:ext>
            </a:extLst>
          </p:cNvPr>
          <p:cNvPicPr>
            <a:picLocks noChangeAspect="1"/>
          </p:cNvPicPr>
          <p:nvPr/>
        </p:nvPicPr>
        <p:blipFill>
          <a:blip r:embed="rId2"/>
          <a:stretch>
            <a:fillRect/>
          </a:stretch>
        </p:blipFill>
        <p:spPr>
          <a:xfrm>
            <a:off x="1071525" y="1049072"/>
            <a:ext cx="6765477" cy="7259708"/>
          </a:xfrm>
          <a:prstGeom prst="rect">
            <a:avLst/>
          </a:prstGeom>
        </p:spPr>
      </p:pic>
      <p:sp>
        <p:nvSpPr>
          <p:cNvPr id="2" name="TextBox 1"/>
          <p:cNvSpPr txBox="1"/>
          <p:nvPr/>
        </p:nvSpPr>
        <p:spPr bwMode="auto">
          <a:xfrm>
            <a:off x="4551081" y="3958814"/>
            <a:ext cx="2721088" cy="398033"/>
          </a:xfrm>
          <a:prstGeom prst="rect">
            <a:avLst/>
          </a:prstGeom>
          <a:solidFill>
            <a:schemeClr val="bg1"/>
          </a:solidFill>
          <a:ln w="12700" cap="sq" algn="ctr">
            <a:noFill/>
            <a:miter lim="800000"/>
            <a:headEnd/>
            <a:tailEnd/>
          </a:ln>
          <a:effectLst/>
        </p:spPr>
        <p:txBody>
          <a:bodyPr wrap="square" rtlCol="0" anchor="t" anchorCtr="0">
            <a:normAutofit/>
          </a:bodyPr>
          <a:lstStyle/>
          <a:p>
            <a:pPr algn="l">
              <a:lnSpc>
                <a:spcPct val="95000"/>
              </a:lnSpc>
              <a:spcBef>
                <a:spcPts val="800"/>
              </a:spcBef>
              <a:buClr>
                <a:schemeClr val="accent3"/>
              </a:buClr>
            </a:pPr>
            <a:r>
              <a:rPr lang="en-GB" sz="1200" b="1" dirty="0">
                <a:latin typeface="+mn-lt"/>
              </a:rPr>
              <a:t>Stockholm University</a:t>
            </a:r>
          </a:p>
        </p:txBody>
      </p:sp>
      <p:sp>
        <p:nvSpPr>
          <p:cNvPr id="8" name="TextBox 7"/>
          <p:cNvSpPr txBox="1"/>
          <p:nvPr/>
        </p:nvSpPr>
        <p:spPr bwMode="auto">
          <a:xfrm>
            <a:off x="2696785" y="5186981"/>
            <a:ext cx="4049922" cy="202602"/>
          </a:xfrm>
          <a:prstGeom prst="rect">
            <a:avLst/>
          </a:prstGeom>
          <a:solidFill>
            <a:schemeClr val="bg1"/>
          </a:solidFill>
          <a:ln w="12700" cap="sq" algn="ctr">
            <a:noFill/>
            <a:miter lim="800000"/>
            <a:headEnd/>
            <a:tailEnd/>
          </a:ln>
          <a:effectLst/>
        </p:spPr>
        <p:txBody>
          <a:bodyPr wrap="square" rtlCol="0" anchor="t" anchorCtr="0">
            <a:noAutofit/>
          </a:bodyPr>
          <a:lstStyle/>
          <a:p>
            <a:pPr algn="l">
              <a:lnSpc>
                <a:spcPct val="95000"/>
              </a:lnSpc>
              <a:spcBef>
                <a:spcPts val="800"/>
              </a:spcBef>
              <a:buClr>
                <a:schemeClr val="accent3"/>
              </a:buClr>
            </a:pPr>
            <a:r>
              <a:rPr lang="en-GB" sz="1100" b="1" dirty="0">
                <a:latin typeface="+mn-lt"/>
              </a:rPr>
              <a:t>Research on wood pulp (example title) </a:t>
            </a:r>
          </a:p>
        </p:txBody>
      </p:sp>
    </p:spTree>
    <p:extLst>
      <p:ext uri="{BB962C8B-B14F-4D97-AF65-F5344CB8AC3E}">
        <p14:creationId xmlns:p14="http://schemas.microsoft.com/office/powerpoint/2010/main" val="2315055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AFDF7B-2E70-4056-8879-DEAE4E4DC35F}"/>
              </a:ext>
            </a:extLst>
          </p:cNvPr>
          <p:cNvSpPr>
            <a:spLocks noGrp="1"/>
          </p:cNvSpPr>
          <p:nvPr>
            <p:ph idx="1"/>
          </p:nvPr>
        </p:nvSpPr>
        <p:spPr>
          <a:xfrm>
            <a:off x="348036" y="3181863"/>
            <a:ext cx="8227496" cy="2730501"/>
          </a:xfrm>
        </p:spPr>
        <p:txBody>
          <a:bodyPr/>
          <a:lstStyle/>
          <a:p>
            <a:r>
              <a:rPr lang="en-US" sz="1800" dirty="0"/>
              <a:t>Next, the article appears in your funding dashboard, just as with an article that was not touch-free.</a:t>
            </a:r>
          </a:p>
          <a:p>
            <a:r>
              <a:rPr lang="en-US" sz="1800" dirty="0"/>
              <a:t>All De Gruyter licenses are CCBY</a:t>
            </a:r>
          </a:p>
          <a:p>
            <a:r>
              <a:rPr lang="en-US" sz="1800" dirty="0"/>
              <a:t>You can choose to set your De Gruyter agreements to Automatic Approval, in which case you need to take no action. The article will automatically be approved and published Open Access.</a:t>
            </a:r>
          </a:p>
          <a:p>
            <a:r>
              <a:rPr lang="en-US" sz="1800" dirty="0"/>
              <a:t>Otherwise, you can opt to approve or deny the article. The author will be informed of your choice.</a:t>
            </a:r>
          </a:p>
        </p:txBody>
      </p:sp>
      <p:sp>
        <p:nvSpPr>
          <p:cNvPr id="3" name="Title 2">
            <a:extLst>
              <a:ext uri="{FF2B5EF4-FFF2-40B4-BE49-F238E27FC236}">
                <a16:creationId xmlns:a16="http://schemas.microsoft.com/office/drawing/2014/main" id="{9339133E-E7CE-4572-9274-BBAF45928E45}"/>
              </a:ext>
            </a:extLst>
          </p:cNvPr>
          <p:cNvSpPr>
            <a:spLocks noGrp="1"/>
          </p:cNvSpPr>
          <p:nvPr>
            <p:ph type="title"/>
          </p:nvPr>
        </p:nvSpPr>
        <p:spPr/>
        <p:txBody>
          <a:bodyPr/>
          <a:lstStyle/>
          <a:p>
            <a:r>
              <a:rPr lang="en-US" sz="2400" dirty="0"/>
              <a:t>Step 3: The article appears in the funding dashboard</a:t>
            </a:r>
          </a:p>
        </p:txBody>
      </p:sp>
      <p:sp>
        <p:nvSpPr>
          <p:cNvPr id="4" name="Date Placeholder 3">
            <a:extLst>
              <a:ext uri="{FF2B5EF4-FFF2-40B4-BE49-F238E27FC236}">
                <a16:creationId xmlns:a16="http://schemas.microsoft.com/office/drawing/2014/main" id="{E4F9699A-21FE-430F-A6E0-7C0B7BCD3885}"/>
              </a:ext>
            </a:extLst>
          </p:cNvPr>
          <p:cNvSpPr>
            <a:spLocks noGrp="1"/>
          </p:cNvSpPr>
          <p:nvPr>
            <p:ph type="dt" sz="half" idx="10"/>
          </p:nvPr>
        </p:nvSpPr>
        <p:spPr/>
        <p:txBody>
          <a:bodyPr/>
          <a:lstStyle/>
          <a:p>
            <a:pPr eaLnBrk="0" hangingPunct="0">
              <a:lnSpc>
                <a:spcPct val="100000"/>
              </a:lnSpc>
              <a:spcBef>
                <a:spcPct val="0"/>
              </a:spcBef>
            </a:pPr>
            <a:r>
              <a:rPr lang="en-US"/>
              <a:t>│     </a:t>
            </a:r>
            <a:fld id="{FA879FEE-89DE-4280-BC2E-6B773B125FC6}" type="datetime3">
              <a:rPr lang="en-US" smtClean="0"/>
              <a:t>28 April 2022</a:t>
            </a:fld>
            <a:endParaRPr lang="en-US" dirty="0"/>
          </a:p>
        </p:txBody>
      </p:sp>
      <p:sp>
        <p:nvSpPr>
          <p:cNvPr id="6" name="Slide Number Placeholder 5">
            <a:extLst>
              <a:ext uri="{FF2B5EF4-FFF2-40B4-BE49-F238E27FC236}">
                <a16:creationId xmlns:a16="http://schemas.microsoft.com/office/drawing/2014/main" id="{FB6AE48B-C334-4657-B72D-6E189187DA6E}"/>
              </a:ext>
            </a:extLst>
          </p:cNvPr>
          <p:cNvSpPr>
            <a:spLocks noGrp="1"/>
          </p:cNvSpPr>
          <p:nvPr>
            <p:ph type="sldNum" sz="quarter" idx="12"/>
          </p:nvPr>
        </p:nvSpPr>
        <p:spPr/>
        <p:txBody>
          <a:bodyPr/>
          <a:lstStyle/>
          <a:p>
            <a:pPr eaLnBrk="0" hangingPunct="0">
              <a:lnSpc>
                <a:spcPct val="100000"/>
              </a:lnSpc>
              <a:spcBef>
                <a:spcPct val="0"/>
              </a:spcBef>
              <a:tabLst>
                <a:tab pos="228600" algn="l"/>
              </a:tabLst>
            </a:pPr>
            <a:fld id="{5A055CDC-B9DA-4064-88D0-E9FDAB0DBE74}" type="slidenum">
              <a:rPr lang="en-US" smtClean="0"/>
              <a:pPr eaLnBrk="0" hangingPunct="0">
                <a:lnSpc>
                  <a:spcPct val="100000"/>
                </a:lnSpc>
                <a:spcBef>
                  <a:spcPct val="0"/>
                </a:spcBef>
                <a:tabLst>
                  <a:tab pos="228600" algn="l"/>
                </a:tabLst>
              </a:pPr>
              <a:t>5</a:t>
            </a:fld>
            <a:endParaRPr lang="en-US" dirty="0"/>
          </a:p>
        </p:txBody>
      </p:sp>
      <p:pic>
        <p:nvPicPr>
          <p:cNvPr id="7" name="Picture 6">
            <a:extLst>
              <a:ext uri="{FF2B5EF4-FFF2-40B4-BE49-F238E27FC236}">
                <a16:creationId xmlns:a16="http://schemas.microsoft.com/office/drawing/2014/main" id="{D8F354E9-36BC-47A5-9B10-A9F90A309019}"/>
              </a:ext>
            </a:extLst>
          </p:cNvPr>
          <p:cNvPicPr>
            <a:picLocks noChangeAspect="1"/>
          </p:cNvPicPr>
          <p:nvPr/>
        </p:nvPicPr>
        <p:blipFill>
          <a:blip r:embed="rId2"/>
          <a:stretch>
            <a:fillRect/>
          </a:stretch>
        </p:blipFill>
        <p:spPr>
          <a:xfrm>
            <a:off x="-2381" y="960438"/>
            <a:ext cx="9144000" cy="2167651"/>
          </a:xfrm>
          <a:prstGeom prst="rect">
            <a:avLst/>
          </a:prstGeom>
        </p:spPr>
      </p:pic>
      <p:sp>
        <p:nvSpPr>
          <p:cNvPr id="8" name="TextBox 7"/>
          <p:cNvSpPr txBox="1"/>
          <p:nvPr/>
        </p:nvSpPr>
        <p:spPr bwMode="auto">
          <a:xfrm>
            <a:off x="5605332" y="1129554"/>
            <a:ext cx="1752900" cy="311972"/>
          </a:xfrm>
          <a:prstGeom prst="rect">
            <a:avLst/>
          </a:prstGeom>
          <a:solidFill>
            <a:schemeClr val="bg1"/>
          </a:solidFill>
          <a:ln w="12700" cap="sq" algn="ctr">
            <a:noFill/>
            <a:miter lim="800000"/>
            <a:headEnd/>
            <a:tailEnd/>
          </a:ln>
          <a:effectLst/>
        </p:spPr>
        <p:txBody>
          <a:bodyPr wrap="square" rtlCol="0" anchor="t" anchorCtr="0">
            <a:normAutofit/>
          </a:bodyPr>
          <a:lstStyle/>
          <a:p>
            <a:pPr algn="l">
              <a:lnSpc>
                <a:spcPct val="95000"/>
              </a:lnSpc>
              <a:spcBef>
                <a:spcPts val="800"/>
              </a:spcBef>
              <a:buClr>
                <a:schemeClr val="accent3"/>
              </a:buClr>
            </a:pPr>
            <a:r>
              <a:rPr lang="en-GB" sz="1200" b="1" dirty="0">
                <a:latin typeface="+mn-lt"/>
              </a:rPr>
              <a:t>Stockholm University</a:t>
            </a:r>
          </a:p>
        </p:txBody>
      </p:sp>
    </p:spTree>
    <p:extLst>
      <p:ext uri="{BB962C8B-B14F-4D97-AF65-F5344CB8AC3E}">
        <p14:creationId xmlns:p14="http://schemas.microsoft.com/office/powerpoint/2010/main" val="1673478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95707" y="256079"/>
            <a:ext cx="8552585" cy="731520"/>
          </a:xfrm>
        </p:spPr>
        <p:txBody>
          <a:bodyPr/>
          <a:lstStyle/>
          <a:p>
            <a:r>
              <a:rPr lang="en-US" sz="2800" dirty="0"/>
              <a:t>Step 4: The author is notified (approval)</a:t>
            </a:r>
            <a:endParaRPr lang="en-US" dirty="0"/>
          </a:p>
        </p:txBody>
      </p:sp>
      <p:sp>
        <p:nvSpPr>
          <p:cNvPr id="2" name="Date Placeholder 1"/>
          <p:cNvSpPr>
            <a:spLocks noGrp="1"/>
          </p:cNvSpPr>
          <p:nvPr>
            <p:ph type="dt" sz="half" idx="10"/>
          </p:nvPr>
        </p:nvSpPr>
        <p:spPr/>
        <p:txBody>
          <a:bodyPr/>
          <a:lstStyle/>
          <a:p>
            <a:pPr eaLnBrk="0" hangingPunct="0">
              <a:lnSpc>
                <a:spcPct val="100000"/>
              </a:lnSpc>
              <a:spcBef>
                <a:spcPct val="0"/>
              </a:spcBef>
            </a:pPr>
            <a:r>
              <a:rPr lang="en-US" dirty="0"/>
              <a:t>│     </a:t>
            </a:r>
            <a:fld id="{7B7555E1-D6F3-430F-B4D1-9C64CA649517}" type="datetime3">
              <a:rPr lang="en-US" smtClean="0"/>
              <a:t>28 April 2022</a:t>
            </a:fld>
            <a:endParaRPr lang="en-US" dirty="0"/>
          </a:p>
        </p:txBody>
      </p:sp>
      <p:sp>
        <p:nvSpPr>
          <p:cNvPr id="53" name="Footer Placeholder 52"/>
          <p:cNvSpPr>
            <a:spLocks noGrp="1"/>
          </p:cNvSpPr>
          <p:nvPr>
            <p:ph type="ftr" sz="quarter" idx="11"/>
          </p:nvPr>
        </p:nvSpPr>
        <p:spPr/>
        <p:txBody>
          <a:bodyPr/>
          <a:lstStyle/>
          <a:p>
            <a:r>
              <a:rPr lang="en-US" dirty="0"/>
              <a:t>Insert Presentation Name in Footer Field</a:t>
            </a:r>
          </a:p>
        </p:txBody>
      </p:sp>
      <p:sp>
        <p:nvSpPr>
          <p:cNvPr id="54" name="Slide Number Placeholder 53"/>
          <p:cNvSpPr>
            <a:spLocks noGrp="1"/>
          </p:cNvSpPr>
          <p:nvPr>
            <p:ph type="sldNum" sz="quarter" idx="12"/>
          </p:nvPr>
        </p:nvSpPr>
        <p:spPr/>
        <p:txBody>
          <a:bodyPr/>
          <a:lstStyle/>
          <a:p>
            <a:pPr eaLnBrk="0" hangingPunct="0">
              <a:lnSpc>
                <a:spcPct val="100000"/>
              </a:lnSpc>
              <a:spcBef>
                <a:spcPct val="0"/>
              </a:spcBef>
              <a:tabLst>
                <a:tab pos="228600" algn="l"/>
              </a:tabLst>
            </a:pPr>
            <a:fld id="{5A055CDC-B9DA-4064-88D0-E9FDAB0DBE74}" type="slidenum">
              <a:rPr lang="en-US" smtClean="0"/>
              <a:pPr eaLnBrk="0" hangingPunct="0">
                <a:lnSpc>
                  <a:spcPct val="100000"/>
                </a:lnSpc>
                <a:spcBef>
                  <a:spcPct val="0"/>
                </a:spcBef>
                <a:tabLst>
                  <a:tab pos="228600" algn="l"/>
                </a:tabLst>
              </a:pPr>
              <a:t>6</a:t>
            </a:fld>
            <a:endParaRPr lang="en-US" dirty="0"/>
          </a:p>
        </p:txBody>
      </p:sp>
      <p:sp>
        <p:nvSpPr>
          <p:cNvPr id="10" name="Text Placeholder 1">
            <a:extLst>
              <a:ext uri="{FF2B5EF4-FFF2-40B4-BE49-F238E27FC236}">
                <a16:creationId xmlns:a16="http://schemas.microsoft.com/office/drawing/2014/main" id="{227CDC8D-7963-4A24-95ED-ED7888AD2A00}"/>
              </a:ext>
            </a:extLst>
          </p:cNvPr>
          <p:cNvSpPr txBox="1">
            <a:spLocks/>
          </p:cNvSpPr>
          <p:nvPr/>
        </p:nvSpPr>
        <p:spPr>
          <a:xfrm>
            <a:off x="456129" y="1055256"/>
            <a:ext cx="8230672" cy="731520"/>
          </a:xfrm>
          <a:prstGeom prst="rect">
            <a:avLst/>
          </a:prstGeom>
          <a:noFill/>
          <a:ln w="9525" algn="ctr">
            <a:noFill/>
            <a:miter lim="800000"/>
            <a:headEnd/>
            <a:tailEnd/>
          </a:ln>
          <a:effectLst/>
        </p:spPr>
        <p:txBody>
          <a:bodyPr wrap="none" lIns="91440" tIns="45720" rIns="91440" bIns="45720" anchor="t" anchorCtr="0"/>
          <a:lstStyle>
            <a:defPPr>
              <a:defRPr lang="en-US"/>
            </a:defPPr>
            <a:lvl1pPr algn="ctr" rtl="0" eaLnBrk="0" fontAlgn="base" hangingPunct="0">
              <a:lnSpc>
                <a:spcPct val="100000"/>
              </a:lnSpc>
              <a:spcBef>
                <a:spcPct val="0"/>
              </a:spcBef>
              <a:spcAft>
                <a:spcPct val="0"/>
              </a:spcAft>
              <a:defRPr lang="en-US" sz="1000" kern="1200" dirty="0">
                <a:solidFill>
                  <a:schemeClr val="accent6"/>
                </a:solidFill>
                <a:latin typeface="Arial" charset="0"/>
                <a:ea typeface="+mn-ea"/>
                <a:cs typeface="Arial" charset="0"/>
              </a:defRPr>
            </a:lvl1pPr>
            <a:lvl2pPr marL="609493" algn="ctr" rtl="0" fontAlgn="base">
              <a:lnSpc>
                <a:spcPct val="90000"/>
              </a:lnSpc>
              <a:spcBef>
                <a:spcPct val="50000"/>
              </a:spcBef>
              <a:spcAft>
                <a:spcPct val="0"/>
              </a:spcAft>
              <a:defRPr kern="1200">
                <a:solidFill>
                  <a:schemeClr val="tx1"/>
                </a:solidFill>
                <a:latin typeface="Arial" charset="0"/>
                <a:ea typeface="+mn-ea"/>
                <a:cs typeface="+mn-cs"/>
              </a:defRPr>
            </a:lvl2pPr>
            <a:lvl3pPr marL="1218987" algn="ctr" rtl="0" fontAlgn="base">
              <a:lnSpc>
                <a:spcPct val="90000"/>
              </a:lnSpc>
              <a:spcBef>
                <a:spcPct val="50000"/>
              </a:spcBef>
              <a:spcAft>
                <a:spcPct val="0"/>
              </a:spcAft>
              <a:defRPr kern="1200">
                <a:solidFill>
                  <a:schemeClr val="tx1"/>
                </a:solidFill>
                <a:latin typeface="Arial" charset="0"/>
                <a:ea typeface="+mn-ea"/>
                <a:cs typeface="+mn-cs"/>
              </a:defRPr>
            </a:lvl3pPr>
            <a:lvl4pPr marL="1828480" algn="ctr" rtl="0" fontAlgn="base">
              <a:lnSpc>
                <a:spcPct val="90000"/>
              </a:lnSpc>
              <a:spcBef>
                <a:spcPct val="50000"/>
              </a:spcBef>
              <a:spcAft>
                <a:spcPct val="0"/>
              </a:spcAft>
              <a:defRPr kern="1200">
                <a:solidFill>
                  <a:schemeClr val="tx1"/>
                </a:solidFill>
                <a:latin typeface="Arial" charset="0"/>
                <a:ea typeface="+mn-ea"/>
                <a:cs typeface="+mn-cs"/>
              </a:defRPr>
            </a:lvl4pPr>
            <a:lvl5pPr marL="2437973" algn="ctr" rtl="0" fontAlgn="base">
              <a:lnSpc>
                <a:spcPct val="90000"/>
              </a:lnSpc>
              <a:spcBef>
                <a:spcPct val="50000"/>
              </a:spcBef>
              <a:spcAft>
                <a:spcPct val="0"/>
              </a:spcAft>
              <a:defRPr kern="1200">
                <a:solidFill>
                  <a:schemeClr val="tx1"/>
                </a:solidFill>
                <a:latin typeface="Arial" charset="0"/>
                <a:ea typeface="+mn-ea"/>
                <a:cs typeface="+mn-cs"/>
              </a:defRPr>
            </a:lvl5pPr>
            <a:lvl6pPr marL="3047467" algn="l" defTabSz="1218987" rtl="0" eaLnBrk="1" latinLnBrk="0" hangingPunct="1">
              <a:defRPr kern="1200">
                <a:solidFill>
                  <a:schemeClr val="tx1"/>
                </a:solidFill>
                <a:latin typeface="Arial" charset="0"/>
                <a:ea typeface="+mn-ea"/>
                <a:cs typeface="+mn-cs"/>
              </a:defRPr>
            </a:lvl6pPr>
            <a:lvl7pPr marL="3656960" algn="l" defTabSz="1218987" rtl="0" eaLnBrk="1" latinLnBrk="0" hangingPunct="1">
              <a:defRPr kern="1200">
                <a:solidFill>
                  <a:schemeClr val="tx1"/>
                </a:solidFill>
                <a:latin typeface="Arial" charset="0"/>
                <a:ea typeface="+mn-ea"/>
                <a:cs typeface="+mn-cs"/>
              </a:defRPr>
            </a:lvl7pPr>
            <a:lvl8pPr marL="4266453" algn="l" defTabSz="1218987" rtl="0" eaLnBrk="1" latinLnBrk="0" hangingPunct="1">
              <a:defRPr kern="1200">
                <a:solidFill>
                  <a:schemeClr val="tx1"/>
                </a:solidFill>
                <a:latin typeface="Arial" charset="0"/>
                <a:ea typeface="+mn-ea"/>
                <a:cs typeface="+mn-cs"/>
              </a:defRPr>
            </a:lvl8pPr>
            <a:lvl9pPr marL="4875947" algn="l" defTabSz="1218987" rtl="0" eaLnBrk="1" latinLnBrk="0" hangingPunct="1">
              <a:defRPr kern="1200">
                <a:solidFill>
                  <a:schemeClr val="tx1"/>
                </a:solidFill>
                <a:latin typeface="Arial" charset="0"/>
                <a:ea typeface="+mn-ea"/>
                <a:cs typeface="+mn-cs"/>
              </a:defRPr>
            </a:lvl9pPr>
          </a:lstStyle>
          <a:p>
            <a:r>
              <a:rPr lang="en-US" sz="2000" dirty="0">
                <a:solidFill>
                  <a:schemeClr val="accent1"/>
                </a:solidFill>
              </a:rPr>
              <a:t>If you approve the article, the author will receive an approval email</a:t>
            </a:r>
          </a:p>
        </p:txBody>
      </p:sp>
      <p:pic>
        <p:nvPicPr>
          <p:cNvPr id="3" name="Picture 2">
            <a:extLst>
              <a:ext uri="{FF2B5EF4-FFF2-40B4-BE49-F238E27FC236}">
                <a16:creationId xmlns:a16="http://schemas.microsoft.com/office/drawing/2014/main" id="{B5ACDA79-71CC-4C55-AD89-AB6D38ED9D3D}"/>
              </a:ext>
            </a:extLst>
          </p:cNvPr>
          <p:cNvPicPr>
            <a:picLocks noChangeAspect="1"/>
          </p:cNvPicPr>
          <p:nvPr/>
        </p:nvPicPr>
        <p:blipFill>
          <a:blip r:embed="rId2"/>
          <a:stretch>
            <a:fillRect/>
          </a:stretch>
        </p:blipFill>
        <p:spPr>
          <a:xfrm>
            <a:off x="1473797" y="1421016"/>
            <a:ext cx="5738302" cy="6754750"/>
          </a:xfrm>
          <a:prstGeom prst="rect">
            <a:avLst/>
          </a:prstGeom>
        </p:spPr>
      </p:pic>
      <p:sp>
        <p:nvSpPr>
          <p:cNvPr id="9" name="TextBox 8"/>
          <p:cNvSpPr txBox="1"/>
          <p:nvPr/>
        </p:nvSpPr>
        <p:spPr bwMode="auto">
          <a:xfrm>
            <a:off x="6347015" y="5397231"/>
            <a:ext cx="1470812" cy="236666"/>
          </a:xfrm>
          <a:prstGeom prst="rect">
            <a:avLst/>
          </a:prstGeom>
          <a:solidFill>
            <a:schemeClr val="bg1"/>
          </a:solidFill>
          <a:ln w="12700" cap="sq" algn="ctr">
            <a:noFill/>
            <a:miter lim="800000"/>
            <a:headEnd/>
            <a:tailEnd/>
          </a:ln>
          <a:effectLst/>
        </p:spPr>
        <p:txBody>
          <a:bodyPr wrap="square" rtlCol="0" anchor="t" anchorCtr="0">
            <a:normAutofit lnSpcReduction="10000"/>
          </a:bodyPr>
          <a:lstStyle/>
          <a:p>
            <a:pPr algn="l">
              <a:lnSpc>
                <a:spcPct val="95000"/>
              </a:lnSpc>
              <a:spcBef>
                <a:spcPts val="800"/>
              </a:spcBef>
              <a:buClr>
                <a:schemeClr val="accent3"/>
              </a:buClr>
            </a:pPr>
            <a:r>
              <a:rPr lang="en-GB" sz="1050" b="1" dirty="0">
                <a:latin typeface="+mn-lt"/>
              </a:rPr>
              <a:t>Stockholm</a:t>
            </a:r>
          </a:p>
        </p:txBody>
      </p:sp>
      <p:sp>
        <p:nvSpPr>
          <p:cNvPr id="11" name="TextBox 10"/>
          <p:cNvSpPr txBox="1"/>
          <p:nvPr/>
        </p:nvSpPr>
        <p:spPr bwMode="auto">
          <a:xfrm>
            <a:off x="4713646" y="5580107"/>
            <a:ext cx="2281514" cy="218264"/>
          </a:xfrm>
          <a:prstGeom prst="rect">
            <a:avLst/>
          </a:prstGeom>
          <a:solidFill>
            <a:schemeClr val="bg1"/>
          </a:solidFill>
          <a:ln w="12700" cap="sq" algn="ctr">
            <a:noFill/>
            <a:miter lim="800000"/>
            <a:headEnd/>
            <a:tailEnd/>
          </a:ln>
          <a:effectLst/>
        </p:spPr>
        <p:txBody>
          <a:bodyPr wrap="square" rtlCol="0" anchor="t" anchorCtr="0">
            <a:normAutofit fontScale="92500" lnSpcReduction="20000"/>
          </a:bodyPr>
          <a:lstStyle/>
          <a:p>
            <a:pPr algn="l">
              <a:lnSpc>
                <a:spcPct val="95000"/>
              </a:lnSpc>
              <a:spcBef>
                <a:spcPts val="800"/>
              </a:spcBef>
              <a:buClr>
                <a:schemeClr val="accent3"/>
              </a:buClr>
            </a:pPr>
            <a:r>
              <a:rPr lang="en-GB" sz="1050" b="1" dirty="0">
                <a:latin typeface="+mn-lt"/>
              </a:rPr>
              <a:t>Stockholm University and De</a:t>
            </a:r>
          </a:p>
        </p:txBody>
      </p:sp>
    </p:spTree>
    <p:extLst>
      <p:ext uri="{BB962C8B-B14F-4D97-AF65-F5344CB8AC3E}">
        <p14:creationId xmlns:p14="http://schemas.microsoft.com/office/powerpoint/2010/main" val="2449300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8" name="Rectangle 6"/>
          <p:cNvSpPr>
            <a:spLocks noGrp="1" noChangeArrowheads="1"/>
          </p:cNvSpPr>
          <p:nvPr>
            <p:ph type="title"/>
          </p:nvPr>
        </p:nvSpPr>
        <p:spPr/>
        <p:txBody>
          <a:bodyPr/>
          <a:lstStyle/>
          <a:p>
            <a:r>
              <a:rPr lang="en-US" sz="2800" dirty="0"/>
              <a:t>Step 4: The author is notified (denial)</a:t>
            </a:r>
          </a:p>
        </p:txBody>
      </p:sp>
      <p:sp>
        <p:nvSpPr>
          <p:cNvPr id="4" name="Date Placeholder 3"/>
          <p:cNvSpPr>
            <a:spLocks noGrp="1"/>
          </p:cNvSpPr>
          <p:nvPr>
            <p:ph type="dt" sz="half" idx="12"/>
          </p:nvPr>
        </p:nvSpPr>
        <p:spPr/>
        <p:txBody>
          <a:bodyPr/>
          <a:lstStyle/>
          <a:p>
            <a:pPr eaLnBrk="0" hangingPunct="0">
              <a:lnSpc>
                <a:spcPct val="100000"/>
              </a:lnSpc>
              <a:spcBef>
                <a:spcPct val="0"/>
              </a:spcBef>
            </a:pPr>
            <a:r>
              <a:rPr lang="en-US" dirty="0"/>
              <a:t>│     </a:t>
            </a:r>
            <a:fld id="{BB695C68-B969-44CD-98EF-721BF884576E}" type="datetime3">
              <a:rPr lang="en-US" smtClean="0"/>
              <a:t>28 April 2022</a:t>
            </a:fld>
            <a:endParaRPr lang="en-US" dirty="0"/>
          </a:p>
        </p:txBody>
      </p:sp>
      <p:sp>
        <p:nvSpPr>
          <p:cNvPr id="31" name="Footer Placeholder 30"/>
          <p:cNvSpPr>
            <a:spLocks noGrp="1"/>
          </p:cNvSpPr>
          <p:nvPr>
            <p:ph type="ftr" sz="quarter" idx="13"/>
          </p:nvPr>
        </p:nvSpPr>
        <p:spPr/>
        <p:txBody>
          <a:bodyPr/>
          <a:lstStyle/>
          <a:p>
            <a:r>
              <a:rPr lang="en-US" dirty="0"/>
              <a:t>Insert Presentation Name in Footer Field</a:t>
            </a:r>
          </a:p>
        </p:txBody>
      </p:sp>
      <p:sp>
        <p:nvSpPr>
          <p:cNvPr id="32" name="Slide Number Placeholder 31"/>
          <p:cNvSpPr>
            <a:spLocks noGrp="1"/>
          </p:cNvSpPr>
          <p:nvPr>
            <p:ph type="sldNum" sz="quarter" idx="14"/>
          </p:nvPr>
        </p:nvSpPr>
        <p:spPr/>
        <p:txBody>
          <a:bodyPr/>
          <a:lstStyle/>
          <a:p>
            <a:pPr eaLnBrk="0" hangingPunct="0">
              <a:lnSpc>
                <a:spcPct val="100000"/>
              </a:lnSpc>
              <a:spcBef>
                <a:spcPct val="0"/>
              </a:spcBef>
              <a:tabLst>
                <a:tab pos="228600" algn="l"/>
              </a:tabLst>
            </a:pPr>
            <a:fld id="{5A055CDC-B9DA-4064-88D0-E9FDAB0DBE74}" type="slidenum">
              <a:rPr lang="en-US" smtClean="0"/>
              <a:pPr eaLnBrk="0" hangingPunct="0">
                <a:lnSpc>
                  <a:spcPct val="100000"/>
                </a:lnSpc>
                <a:spcBef>
                  <a:spcPct val="0"/>
                </a:spcBef>
                <a:tabLst>
                  <a:tab pos="228600" algn="l"/>
                </a:tabLst>
              </a:pPr>
              <a:t>7</a:t>
            </a:fld>
            <a:endParaRPr lang="en-US" dirty="0"/>
          </a:p>
        </p:txBody>
      </p:sp>
      <p:sp>
        <p:nvSpPr>
          <p:cNvPr id="9" name="Text Placeholder 1">
            <a:extLst>
              <a:ext uri="{FF2B5EF4-FFF2-40B4-BE49-F238E27FC236}">
                <a16:creationId xmlns:a16="http://schemas.microsoft.com/office/drawing/2014/main" id="{B347FB49-5B09-4776-84C4-3C1FB1A32160}"/>
              </a:ext>
            </a:extLst>
          </p:cNvPr>
          <p:cNvSpPr txBox="1">
            <a:spLocks/>
          </p:cNvSpPr>
          <p:nvPr/>
        </p:nvSpPr>
        <p:spPr>
          <a:xfrm>
            <a:off x="456129" y="1055256"/>
            <a:ext cx="8230672" cy="572822"/>
          </a:xfrm>
          <a:prstGeom prst="rect">
            <a:avLst/>
          </a:prstGeom>
          <a:noFill/>
          <a:ln w="9525" algn="ctr">
            <a:noFill/>
            <a:miter lim="800000"/>
            <a:headEnd/>
            <a:tailEnd/>
          </a:ln>
          <a:effectLst/>
        </p:spPr>
        <p:txBody>
          <a:bodyPr wrap="none" lIns="91440" tIns="45720" rIns="91440" bIns="45720" anchor="t" anchorCtr="0"/>
          <a:lstStyle>
            <a:defPPr>
              <a:defRPr lang="en-US"/>
            </a:defPPr>
            <a:lvl1pPr algn="ctr" rtl="0" eaLnBrk="0" fontAlgn="base" hangingPunct="0">
              <a:lnSpc>
                <a:spcPct val="100000"/>
              </a:lnSpc>
              <a:spcBef>
                <a:spcPct val="0"/>
              </a:spcBef>
              <a:spcAft>
                <a:spcPct val="0"/>
              </a:spcAft>
              <a:defRPr lang="en-US" sz="1000" kern="1200" dirty="0">
                <a:solidFill>
                  <a:schemeClr val="accent6"/>
                </a:solidFill>
                <a:latin typeface="Arial" charset="0"/>
                <a:ea typeface="+mn-ea"/>
                <a:cs typeface="Arial" charset="0"/>
              </a:defRPr>
            </a:lvl1pPr>
            <a:lvl2pPr marL="609493" algn="ctr" rtl="0" fontAlgn="base">
              <a:lnSpc>
                <a:spcPct val="90000"/>
              </a:lnSpc>
              <a:spcBef>
                <a:spcPct val="50000"/>
              </a:spcBef>
              <a:spcAft>
                <a:spcPct val="0"/>
              </a:spcAft>
              <a:defRPr kern="1200">
                <a:solidFill>
                  <a:schemeClr val="tx1"/>
                </a:solidFill>
                <a:latin typeface="Arial" charset="0"/>
                <a:ea typeface="+mn-ea"/>
                <a:cs typeface="+mn-cs"/>
              </a:defRPr>
            </a:lvl2pPr>
            <a:lvl3pPr marL="1218987" algn="ctr" rtl="0" fontAlgn="base">
              <a:lnSpc>
                <a:spcPct val="90000"/>
              </a:lnSpc>
              <a:spcBef>
                <a:spcPct val="50000"/>
              </a:spcBef>
              <a:spcAft>
                <a:spcPct val="0"/>
              </a:spcAft>
              <a:defRPr kern="1200">
                <a:solidFill>
                  <a:schemeClr val="tx1"/>
                </a:solidFill>
                <a:latin typeface="Arial" charset="0"/>
                <a:ea typeface="+mn-ea"/>
                <a:cs typeface="+mn-cs"/>
              </a:defRPr>
            </a:lvl3pPr>
            <a:lvl4pPr marL="1828480" algn="ctr" rtl="0" fontAlgn="base">
              <a:lnSpc>
                <a:spcPct val="90000"/>
              </a:lnSpc>
              <a:spcBef>
                <a:spcPct val="50000"/>
              </a:spcBef>
              <a:spcAft>
                <a:spcPct val="0"/>
              </a:spcAft>
              <a:defRPr kern="1200">
                <a:solidFill>
                  <a:schemeClr val="tx1"/>
                </a:solidFill>
                <a:latin typeface="Arial" charset="0"/>
                <a:ea typeface="+mn-ea"/>
                <a:cs typeface="+mn-cs"/>
              </a:defRPr>
            </a:lvl4pPr>
            <a:lvl5pPr marL="2437973" algn="ctr" rtl="0" fontAlgn="base">
              <a:lnSpc>
                <a:spcPct val="90000"/>
              </a:lnSpc>
              <a:spcBef>
                <a:spcPct val="50000"/>
              </a:spcBef>
              <a:spcAft>
                <a:spcPct val="0"/>
              </a:spcAft>
              <a:defRPr kern="1200">
                <a:solidFill>
                  <a:schemeClr val="tx1"/>
                </a:solidFill>
                <a:latin typeface="Arial" charset="0"/>
                <a:ea typeface="+mn-ea"/>
                <a:cs typeface="+mn-cs"/>
              </a:defRPr>
            </a:lvl5pPr>
            <a:lvl6pPr marL="3047467" algn="l" defTabSz="1218987" rtl="0" eaLnBrk="1" latinLnBrk="0" hangingPunct="1">
              <a:defRPr kern="1200">
                <a:solidFill>
                  <a:schemeClr val="tx1"/>
                </a:solidFill>
                <a:latin typeface="Arial" charset="0"/>
                <a:ea typeface="+mn-ea"/>
                <a:cs typeface="+mn-cs"/>
              </a:defRPr>
            </a:lvl6pPr>
            <a:lvl7pPr marL="3656960" algn="l" defTabSz="1218987" rtl="0" eaLnBrk="1" latinLnBrk="0" hangingPunct="1">
              <a:defRPr kern="1200">
                <a:solidFill>
                  <a:schemeClr val="tx1"/>
                </a:solidFill>
                <a:latin typeface="Arial" charset="0"/>
                <a:ea typeface="+mn-ea"/>
                <a:cs typeface="+mn-cs"/>
              </a:defRPr>
            </a:lvl7pPr>
            <a:lvl8pPr marL="4266453" algn="l" defTabSz="1218987" rtl="0" eaLnBrk="1" latinLnBrk="0" hangingPunct="1">
              <a:defRPr kern="1200">
                <a:solidFill>
                  <a:schemeClr val="tx1"/>
                </a:solidFill>
                <a:latin typeface="Arial" charset="0"/>
                <a:ea typeface="+mn-ea"/>
                <a:cs typeface="+mn-cs"/>
              </a:defRPr>
            </a:lvl8pPr>
            <a:lvl9pPr marL="4875947" algn="l" defTabSz="1218987" rtl="0" eaLnBrk="1" latinLnBrk="0" hangingPunct="1">
              <a:defRPr kern="1200">
                <a:solidFill>
                  <a:schemeClr val="tx1"/>
                </a:solidFill>
                <a:latin typeface="Arial" charset="0"/>
                <a:ea typeface="+mn-ea"/>
                <a:cs typeface="+mn-cs"/>
              </a:defRPr>
            </a:lvl9pPr>
          </a:lstStyle>
          <a:p>
            <a:r>
              <a:rPr lang="en-US" sz="1600" dirty="0">
                <a:solidFill>
                  <a:schemeClr val="accent1"/>
                </a:solidFill>
              </a:rPr>
              <a:t>If you deny the article, the author will receive a denial email that includes your denial reason</a:t>
            </a:r>
          </a:p>
        </p:txBody>
      </p:sp>
      <p:pic>
        <p:nvPicPr>
          <p:cNvPr id="2" name="Picture 1">
            <a:extLst>
              <a:ext uri="{FF2B5EF4-FFF2-40B4-BE49-F238E27FC236}">
                <a16:creationId xmlns:a16="http://schemas.microsoft.com/office/drawing/2014/main" id="{610491A5-4A65-4FDE-8453-F2EFC059AEE3}"/>
              </a:ext>
            </a:extLst>
          </p:cNvPr>
          <p:cNvPicPr>
            <a:picLocks noChangeAspect="1"/>
          </p:cNvPicPr>
          <p:nvPr/>
        </p:nvPicPr>
        <p:blipFill>
          <a:blip r:embed="rId3"/>
          <a:stretch>
            <a:fillRect/>
          </a:stretch>
        </p:blipFill>
        <p:spPr>
          <a:xfrm>
            <a:off x="1935894" y="1341667"/>
            <a:ext cx="5059266" cy="5820247"/>
          </a:xfrm>
          <a:prstGeom prst="rect">
            <a:avLst/>
          </a:prstGeom>
        </p:spPr>
      </p:pic>
      <p:sp>
        <p:nvSpPr>
          <p:cNvPr id="8" name="TextBox 7"/>
          <p:cNvSpPr txBox="1"/>
          <p:nvPr/>
        </p:nvSpPr>
        <p:spPr bwMode="auto">
          <a:xfrm>
            <a:off x="2388794" y="4776395"/>
            <a:ext cx="1613051" cy="215153"/>
          </a:xfrm>
          <a:prstGeom prst="rect">
            <a:avLst/>
          </a:prstGeom>
          <a:solidFill>
            <a:schemeClr val="bg1"/>
          </a:solidFill>
          <a:ln w="12700" cap="sq" algn="ctr">
            <a:noFill/>
            <a:miter lim="800000"/>
            <a:headEnd/>
            <a:tailEnd/>
          </a:ln>
          <a:effectLst/>
        </p:spPr>
        <p:txBody>
          <a:bodyPr wrap="square" rtlCol="0" anchor="t" anchorCtr="0">
            <a:normAutofit fontScale="92500" lnSpcReduction="10000"/>
          </a:bodyPr>
          <a:lstStyle/>
          <a:p>
            <a:pPr algn="l">
              <a:lnSpc>
                <a:spcPct val="95000"/>
              </a:lnSpc>
              <a:spcBef>
                <a:spcPts val="800"/>
              </a:spcBef>
              <a:buClr>
                <a:schemeClr val="accent3"/>
              </a:buClr>
            </a:pPr>
            <a:r>
              <a:rPr lang="en-GB" sz="1000" b="1" dirty="0">
                <a:latin typeface="+mn-lt"/>
              </a:rPr>
              <a:t>Stockholm University</a:t>
            </a:r>
          </a:p>
        </p:txBody>
      </p:sp>
      <p:sp>
        <p:nvSpPr>
          <p:cNvPr id="3" name="TextBox 2"/>
          <p:cNvSpPr txBox="1"/>
          <p:nvPr/>
        </p:nvSpPr>
        <p:spPr bwMode="auto">
          <a:xfrm>
            <a:off x="6250193" y="4647304"/>
            <a:ext cx="301214" cy="236667"/>
          </a:xfrm>
          <a:prstGeom prst="rect">
            <a:avLst/>
          </a:prstGeom>
          <a:solidFill>
            <a:schemeClr val="bg1"/>
          </a:solidFill>
          <a:ln w="12700" cap="sq" algn="ctr">
            <a:noFill/>
            <a:miter lim="800000"/>
            <a:headEnd/>
            <a:tailEnd/>
          </a:ln>
          <a:effectLst/>
        </p:spPr>
        <p:txBody>
          <a:bodyPr wrap="square" rtlCol="0" anchor="t" anchorCtr="0">
            <a:normAutofit fontScale="40000" lnSpcReduction="20000"/>
          </a:bodyPr>
          <a:lstStyle/>
          <a:p>
            <a:pPr marL="182880" indent="-182880" algn="l">
              <a:lnSpc>
                <a:spcPct val="95000"/>
              </a:lnSpc>
              <a:spcBef>
                <a:spcPts val="800"/>
              </a:spcBef>
              <a:buClr>
                <a:schemeClr val="accent3"/>
              </a:buClr>
              <a:buFont typeface="Arial" panose="020B0604020202020204" pitchFamily="34" charset="0"/>
              <a:buChar char="•"/>
            </a:pPr>
            <a:endParaRPr lang="en-GB" sz="2800" dirty="0" err="1">
              <a:latin typeface="+mn-lt"/>
            </a:endParaRPr>
          </a:p>
        </p:txBody>
      </p:sp>
      <p:sp>
        <p:nvSpPr>
          <p:cNvPr id="10" name="TextBox 9"/>
          <p:cNvSpPr txBox="1"/>
          <p:nvPr/>
        </p:nvSpPr>
        <p:spPr bwMode="auto">
          <a:xfrm>
            <a:off x="3068319" y="5437990"/>
            <a:ext cx="1613051" cy="215153"/>
          </a:xfrm>
          <a:prstGeom prst="rect">
            <a:avLst/>
          </a:prstGeom>
          <a:solidFill>
            <a:schemeClr val="bg1"/>
          </a:solidFill>
          <a:ln w="12700" cap="sq" algn="ctr">
            <a:noFill/>
            <a:miter lim="800000"/>
            <a:headEnd/>
            <a:tailEnd/>
          </a:ln>
          <a:effectLst/>
        </p:spPr>
        <p:txBody>
          <a:bodyPr wrap="square" rtlCol="0" anchor="t" anchorCtr="0">
            <a:normAutofit fontScale="92500" lnSpcReduction="10000"/>
          </a:bodyPr>
          <a:lstStyle/>
          <a:p>
            <a:pPr algn="l">
              <a:lnSpc>
                <a:spcPct val="95000"/>
              </a:lnSpc>
              <a:spcBef>
                <a:spcPts val="800"/>
              </a:spcBef>
              <a:buClr>
                <a:schemeClr val="accent3"/>
              </a:buClr>
            </a:pPr>
            <a:r>
              <a:rPr lang="en-GB" sz="1000" b="1" dirty="0">
                <a:latin typeface="+mn-lt"/>
              </a:rPr>
              <a:t>Stockholm University</a:t>
            </a:r>
          </a:p>
        </p:txBody>
      </p:sp>
    </p:spTree>
    <p:extLst>
      <p:ext uri="{BB962C8B-B14F-4D97-AF65-F5344CB8AC3E}">
        <p14:creationId xmlns:p14="http://schemas.microsoft.com/office/powerpoint/2010/main" val="1324330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8" name="Rectangle 6"/>
          <p:cNvSpPr>
            <a:spLocks noGrp="1" noChangeArrowheads="1"/>
          </p:cNvSpPr>
          <p:nvPr>
            <p:ph type="title"/>
          </p:nvPr>
        </p:nvSpPr>
        <p:spPr/>
        <p:txBody>
          <a:bodyPr/>
          <a:lstStyle/>
          <a:p>
            <a:r>
              <a:rPr lang="en-US" sz="2800" dirty="0"/>
              <a:t>Automatic Approvals</a:t>
            </a:r>
          </a:p>
        </p:txBody>
      </p:sp>
      <p:sp>
        <p:nvSpPr>
          <p:cNvPr id="4" name="Date Placeholder 3"/>
          <p:cNvSpPr>
            <a:spLocks noGrp="1"/>
          </p:cNvSpPr>
          <p:nvPr>
            <p:ph type="dt" sz="half" idx="12"/>
          </p:nvPr>
        </p:nvSpPr>
        <p:spPr/>
        <p:txBody>
          <a:bodyPr/>
          <a:lstStyle/>
          <a:p>
            <a:pPr eaLnBrk="0" hangingPunct="0">
              <a:lnSpc>
                <a:spcPct val="100000"/>
              </a:lnSpc>
              <a:spcBef>
                <a:spcPct val="0"/>
              </a:spcBef>
            </a:pPr>
            <a:r>
              <a:rPr lang="en-US" dirty="0"/>
              <a:t>│     </a:t>
            </a:r>
            <a:fld id="{BB695C68-B969-44CD-98EF-721BF884576E}" type="datetime3">
              <a:rPr lang="en-US" smtClean="0"/>
              <a:t>28 April 2022</a:t>
            </a:fld>
            <a:endParaRPr lang="en-US" dirty="0"/>
          </a:p>
        </p:txBody>
      </p:sp>
      <p:sp>
        <p:nvSpPr>
          <p:cNvPr id="31" name="Footer Placeholder 30"/>
          <p:cNvSpPr>
            <a:spLocks noGrp="1"/>
          </p:cNvSpPr>
          <p:nvPr>
            <p:ph type="ftr" sz="quarter" idx="13"/>
          </p:nvPr>
        </p:nvSpPr>
        <p:spPr/>
        <p:txBody>
          <a:bodyPr/>
          <a:lstStyle/>
          <a:p>
            <a:r>
              <a:rPr lang="en-US" dirty="0"/>
              <a:t>Insert Presentation Name in Footer Field</a:t>
            </a:r>
          </a:p>
        </p:txBody>
      </p:sp>
      <p:sp>
        <p:nvSpPr>
          <p:cNvPr id="32" name="Slide Number Placeholder 31"/>
          <p:cNvSpPr>
            <a:spLocks noGrp="1"/>
          </p:cNvSpPr>
          <p:nvPr>
            <p:ph type="sldNum" sz="quarter" idx="14"/>
          </p:nvPr>
        </p:nvSpPr>
        <p:spPr/>
        <p:txBody>
          <a:bodyPr/>
          <a:lstStyle/>
          <a:p>
            <a:pPr eaLnBrk="0" hangingPunct="0">
              <a:lnSpc>
                <a:spcPct val="100000"/>
              </a:lnSpc>
              <a:spcBef>
                <a:spcPct val="0"/>
              </a:spcBef>
              <a:tabLst>
                <a:tab pos="228600" algn="l"/>
              </a:tabLst>
            </a:pPr>
            <a:fld id="{5A055CDC-B9DA-4064-88D0-E9FDAB0DBE74}" type="slidenum">
              <a:rPr lang="en-US" smtClean="0"/>
              <a:pPr eaLnBrk="0" hangingPunct="0">
                <a:lnSpc>
                  <a:spcPct val="100000"/>
                </a:lnSpc>
                <a:spcBef>
                  <a:spcPct val="0"/>
                </a:spcBef>
                <a:tabLst>
                  <a:tab pos="228600" algn="l"/>
                </a:tabLst>
              </a:pPr>
              <a:t>8</a:t>
            </a:fld>
            <a:endParaRPr lang="en-US" dirty="0"/>
          </a:p>
        </p:txBody>
      </p:sp>
      <p:sp>
        <p:nvSpPr>
          <p:cNvPr id="9" name="Text Placeholder 1">
            <a:extLst>
              <a:ext uri="{FF2B5EF4-FFF2-40B4-BE49-F238E27FC236}">
                <a16:creationId xmlns:a16="http://schemas.microsoft.com/office/drawing/2014/main" id="{B347FB49-5B09-4776-84C4-3C1FB1A32160}"/>
              </a:ext>
            </a:extLst>
          </p:cNvPr>
          <p:cNvSpPr txBox="1">
            <a:spLocks/>
          </p:cNvSpPr>
          <p:nvPr/>
        </p:nvSpPr>
        <p:spPr>
          <a:xfrm>
            <a:off x="199292" y="1055256"/>
            <a:ext cx="8487509" cy="572822"/>
          </a:xfrm>
          <a:prstGeom prst="rect">
            <a:avLst/>
          </a:prstGeom>
          <a:noFill/>
          <a:ln w="9525" algn="ctr">
            <a:noFill/>
            <a:miter lim="800000"/>
            <a:headEnd/>
            <a:tailEnd/>
          </a:ln>
          <a:effectLst/>
        </p:spPr>
        <p:txBody>
          <a:bodyPr wrap="none" lIns="91440" tIns="45720" rIns="91440" bIns="45720" anchor="t" anchorCtr="0"/>
          <a:lstStyle>
            <a:defPPr>
              <a:defRPr lang="en-US"/>
            </a:defPPr>
            <a:lvl1pPr algn="ctr" rtl="0" eaLnBrk="0" fontAlgn="base" hangingPunct="0">
              <a:lnSpc>
                <a:spcPct val="100000"/>
              </a:lnSpc>
              <a:spcBef>
                <a:spcPct val="0"/>
              </a:spcBef>
              <a:spcAft>
                <a:spcPct val="0"/>
              </a:spcAft>
              <a:defRPr lang="en-US" sz="1000" kern="1200" dirty="0">
                <a:solidFill>
                  <a:schemeClr val="accent6"/>
                </a:solidFill>
                <a:latin typeface="Arial" charset="0"/>
                <a:ea typeface="+mn-ea"/>
                <a:cs typeface="Arial" charset="0"/>
              </a:defRPr>
            </a:lvl1pPr>
            <a:lvl2pPr marL="609493" algn="ctr" rtl="0" fontAlgn="base">
              <a:lnSpc>
                <a:spcPct val="90000"/>
              </a:lnSpc>
              <a:spcBef>
                <a:spcPct val="50000"/>
              </a:spcBef>
              <a:spcAft>
                <a:spcPct val="0"/>
              </a:spcAft>
              <a:defRPr kern="1200">
                <a:solidFill>
                  <a:schemeClr val="tx1"/>
                </a:solidFill>
                <a:latin typeface="Arial" charset="0"/>
                <a:ea typeface="+mn-ea"/>
                <a:cs typeface="+mn-cs"/>
              </a:defRPr>
            </a:lvl2pPr>
            <a:lvl3pPr marL="1218987" algn="ctr" rtl="0" fontAlgn="base">
              <a:lnSpc>
                <a:spcPct val="90000"/>
              </a:lnSpc>
              <a:spcBef>
                <a:spcPct val="50000"/>
              </a:spcBef>
              <a:spcAft>
                <a:spcPct val="0"/>
              </a:spcAft>
              <a:defRPr kern="1200">
                <a:solidFill>
                  <a:schemeClr val="tx1"/>
                </a:solidFill>
                <a:latin typeface="Arial" charset="0"/>
                <a:ea typeface="+mn-ea"/>
                <a:cs typeface="+mn-cs"/>
              </a:defRPr>
            </a:lvl3pPr>
            <a:lvl4pPr marL="1828480" algn="ctr" rtl="0" fontAlgn="base">
              <a:lnSpc>
                <a:spcPct val="90000"/>
              </a:lnSpc>
              <a:spcBef>
                <a:spcPct val="50000"/>
              </a:spcBef>
              <a:spcAft>
                <a:spcPct val="0"/>
              </a:spcAft>
              <a:defRPr kern="1200">
                <a:solidFill>
                  <a:schemeClr val="tx1"/>
                </a:solidFill>
                <a:latin typeface="Arial" charset="0"/>
                <a:ea typeface="+mn-ea"/>
                <a:cs typeface="+mn-cs"/>
              </a:defRPr>
            </a:lvl4pPr>
            <a:lvl5pPr marL="2437973" algn="ctr" rtl="0" fontAlgn="base">
              <a:lnSpc>
                <a:spcPct val="90000"/>
              </a:lnSpc>
              <a:spcBef>
                <a:spcPct val="50000"/>
              </a:spcBef>
              <a:spcAft>
                <a:spcPct val="0"/>
              </a:spcAft>
              <a:defRPr kern="1200">
                <a:solidFill>
                  <a:schemeClr val="tx1"/>
                </a:solidFill>
                <a:latin typeface="Arial" charset="0"/>
                <a:ea typeface="+mn-ea"/>
                <a:cs typeface="+mn-cs"/>
              </a:defRPr>
            </a:lvl5pPr>
            <a:lvl6pPr marL="3047467" algn="l" defTabSz="1218987" rtl="0" eaLnBrk="1" latinLnBrk="0" hangingPunct="1">
              <a:defRPr kern="1200">
                <a:solidFill>
                  <a:schemeClr val="tx1"/>
                </a:solidFill>
                <a:latin typeface="Arial" charset="0"/>
                <a:ea typeface="+mn-ea"/>
                <a:cs typeface="+mn-cs"/>
              </a:defRPr>
            </a:lvl6pPr>
            <a:lvl7pPr marL="3656960" algn="l" defTabSz="1218987" rtl="0" eaLnBrk="1" latinLnBrk="0" hangingPunct="1">
              <a:defRPr kern="1200">
                <a:solidFill>
                  <a:schemeClr val="tx1"/>
                </a:solidFill>
                <a:latin typeface="Arial" charset="0"/>
                <a:ea typeface="+mn-ea"/>
                <a:cs typeface="+mn-cs"/>
              </a:defRPr>
            </a:lvl7pPr>
            <a:lvl8pPr marL="4266453" algn="l" defTabSz="1218987" rtl="0" eaLnBrk="1" latinLnBrk="0" hangingPunct="1">
              <a:defRPr kern="1200">
                <a:solidFill>
                  <a:schemeClr val="tx1"/>
                </a:solidFill>
                <a:latin typeface="Arial" charset="0"/>
                <a:ea typeface="+mn-ea"/>
                <a:cs typeface="+mn-cs"/>
              </a:defRPr>
            </a:lvl8pPr>
            <a:lvl9pPr marL="4875947" algn="l" defTabSz="1218987" rtl="0" eaLnBrk="1" latinLnBrk="0" hangingPunct="1">
              <a:defRPr kern="1200">
                <a:solidFill>
                  <a:schemeClr val="tx1"/>
                </a:solidFill>
                <a:latin typeface="Arial" charset="0"/>
                <a:ea typeface="+mn-ea"/>
                <a:cs typeface="+mn-cs"/>
              </a:defRPr>
            </a:lvl9pPr>
          </a:lstStyle>
          <a:p>
            <a:r>
              <a:rPr lang="en-US" sz="1200" dirty="0">
                <a:solidFill>
                  <a:schemeClr val="accent1"/>
                </a:solidFill>
              </a:rPr>
              <a:t>If you wish, you can turn on automatic approvals by clicking the “Billing Profiles” tab in the </a:t>
            </a:r>
            <a:r>
              <a:rPr lang="en-US" sz="1200" dirty="0" err="1">
                <a:solidFill>
                  <a:schemeClr val="accent1"/>
                </a:solidFill>
              </a:rPr>
              <a:t>Instititional</a:t>
            </a:r>
            <a:r>
              <a:rPr lang="en-US" sz="1200" dirty="0">
                <a:solidFill>
                  <a:schemeClr val="accent1"/>
                </a:solidFill>
              </a:rPr>
              <a:t> Portal, then clicking the </a:t>
            </a:r>
          </a:p>
          <a:p>
            <a:r>
              <a:rPr lang="en-US" sz="1200" dirty="0">
                <a:solidFill>
                  <a:schemeClr val="accent1"/>
                </a:solidFill>
              </a:rPr>
              <a:t>“Automatic Approvals” tick box for each billing profile. When this box is ticked, any funding requests will be approved immediately.</a:t>
            </a:r>
          </a:p>
        </p:txBody>
      </p:sp>
      <p:sp>
        <p:nvSpPr>
          <p:cNvPr id="3" name="TextBox 2"/>
          <p:cNvSpPr txBox="1"/>
          <p:nvPr/>
        </p:nvSpPr>
        <p:spPr bwMode="auto">
          <a:xfrm>
            <a:off x="6250193" y="4647304"/>
            <a:ext cx="301214" cy="236667"/>
          </a:xfrm>
          <a:prstGeom prst="rect">
            <a:avLst/>
          </a:prstGeom>
          <a:solidFill>
            <a:schemeClr val="bg1"/>
          </a:solidFill>
          <a:ln w="12700" cap="sq" algn="ctr">
            <a:noFill/>
            <a:miter lim="800000"/>
            <a:headEnd/>
            <a:tailEnd/>
          </a:ln>
          <a:effectLst/>
        </p:spPr>
        <p:txBody>
          <a:bodyPr wrap="square" rtlCol="0" anchor="t" anchorCtr="0">
            <a:normAutofit fontScale="40000" lnSpcReduction="20000"/>
          </a:bodyPr>
          <a:lstStyle/>
          <a:p>
            <a:pPr marL="182880" indent="-182880" algn="l">
              <a:lnSpc>
                <a:spcPct val="95000"/>
              </a:lnSpc>
              <a:spcBef>
                <a:spcPts val="800"/>
              </a:spcBef>
              <a:buClr>
                <a:schemeClr val="accent3"/>
              </a:buClr>
              <a:buFont typeface="Arial" panose="020B0604020202020204" pitchFamily="34" charset="0"/>
              <a:buChar char="•"/>
            </a:pPr>
            <a:endParaRPr lang="en-GB" sz="2800" dirty="0" err="1">
              <a:latin typeface="+mn-lt"/>
            </a:endParaRPr>
          </a:p>
        </p:txBody>
      </p:sp>
      <p:pic>
        <p:nvPicPr>
          <p:cNvPr id="5" name="Picture 4">
            <a:extLst>
              <a:ext uri="{FF2B5EF4-FFF2-40B4-BE49-F238E27FC236}">
                <a16:creationId xmlns:a16="http://schemas.microsoft.com/office/drawing/2014/main" id="{02AFFEA5-AE1F-44FB-A28D-9FF340353685}"/>
              </a:ext>
            </a:extLst>
          </p:cNvPr>
          <p:cNvPicPr>
            <a:picLocks noChangeAspect="1"/>
          </p:cNvPicPr>
          <p:nvPr/>
        </p:nvPicPr>
        <p:blipFill>
          <a:blip r:embed="rId3"/>
          <a:stretch>
            <a:fillRect/>
          </a:stretch>
        </p:blipFill>
        <p:spPr>
          <a:xfrm>
            <a:off x="0" y="1792454"/>
            <a:ext cx="9144000" cy="3273091"/>
          </a:xfrm>
          <a:prstGeom prst="rect">
            <a:avLst/>
          </a:prstGeom>
        </p:spPr>
      </p:pic>
      <p:sp>
        <p:nvSpPr>
          <p:cNvPr id="6" name="Rectangle 5">
            <a:extLst>
              <a:ext uri="{FF2B5EF4-FFF2-40B4-BE49-F238E27FC236}">
                <a16:creationId xmlns:a16="http://schemas.microsoft.com/office/drawing/2014/main" id="{495D3109-949C-4414-BD48-489A47E196B8}"/>
              </a:ext>
            </a:extLst>
          </p:cNvPr>
          <p:cNvSpPr/>
          <p:nvPr/>
        </p:nvSpPr>
        <p:spPr bwMode="auto">
          <a:xfrm>
            <a:off x="7491046" y="4138246"/>
            <a:ext cx="715108" cy="927299"/>
          </a:xfrm>
          <a:prstGeom prst="rect">
            <a:avLst/>
          </a:prstGeom>
          <a:noFill/>
          <a:ln w="31750" cap="sq" algn="ctr">
            <a:solidFill>
              <a:srgbClr val="FF0000"/>
            </a:solidFill>
            <a:miter lim="800000"/>
            <a:headEnd/>
            <a:tailEnd/>
          </a:ln>
          <a:effectLst/>
        </p:spPr>
        <p:txBody>
          <a:bodyPr wrap="square" lIns="0" rIns="0" rtlCol="0" anchor="ctr"/>
          <a:lstStyle/>
          <a:p>
            <a:pPr algn="ctr">
              <a:spcBef>
                <a:spcPts val="1440"/>
              </a:spcBef>
            </a:pPr>
            <a:endParaRPr lang="en-US" sz="2000" dirty="0" err="1">
              <a:solidFill>
                <a:schemeClr val="bg1"/>
              </a:solidFill>
              <a:latin typeface="+mn-lt"/>
            </a:endParaRPr>
          </a:p>
        </p:txBody>
      </p:sp>
      <p:sp>
        <p:nvSpPr>
          <p:cNvPr id="13" name="Rectangle 12">
            <a:extLst>
              <a:ext uri="{FF2B5EF4-FFF2-40B4-BE49-F238E27FC236}">
                <a16:creationId xmlns:a16="http://schemas.microsoft.com/office/drawing/2014/main" id="{BDD4F8FB-FDB4-4A03-B149-0DB9D8C374A8}"/>
              </a:ext>
            </a:extLst>
          </p:cNvPr>
          <p:cNvSpPr/>
          <p:nvPr/>
        </p:nvSpPr>
        <p:spPr bwMode="auto">
          <a:xfrm>
            <a:off x="203446" y="1792454"/>
            <a:ext cx="1081343" cy="360437"/>
          </a:xfrm>
          <a:prstGeom prst="rect">
            <a:avLst/>
          </a:prstGeom>
          <a:noFill/>
          <a:ln w="31750" cap="sq" algn="ctr">
            <a:solidFill>
              <a:srgbClr val="FF0000"/>
            </a:solidFill>
            <a:miter lim="800000"/>
            <a:headEnd/>
            <a:tailEnd/>
          </a:ln>
          <a:effectLst/>
        </p:spPr>
        <p:txBody>
          <a:bodyPr wrap="square" lIns="0" rIns="0" rtlCol="0" anchor="ctr"/>
          <a:lstStyle/>
          <a:p>
            <a:pPr algn="ctr">
              <a:spcBef>
                <a:spcPts val="1440"/>
              </a:spcBef>
            </a:pPr>
            <a:endParaRPr lang="en-US" sz="2000" dirty="0" err="1">
              <a:solidFill>
                <a:schemeClr val="bg1"/>
              </a:solidFill>
              <a:latin typeface="+mn-lt"/>
            </a:endParaRPr>
          </a:p>
        </p:txBody>
      </p:sp>
    </p:spTree>
    <p:extLst>
      <p:ext uri="{BB962C8B-B14F-4D97-AF65-F5344CB8AC3E}">
        <p14:creationId xmlns:p14="http://schemas.microsoft.com/office/powerpoint/2010/main" val="2635730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8&quot; unique_id=&quot;10222&quot;&gt;&lt;/object&gt;&lt;object type=&quot;2&quot; unique_id=&quot;10223&quot;&gt;&lt;object type=&quot;3&quot; unique_id=&quot;10224&quot;&gt;&lt;property id=&quot;20148&quot; value=&quot;5&quot;/&gt;&lt;property id=&quot;20300&quot; value=&quot;Slide 1 - &amp;quot;Presentation Title Arial Bold 32pt&amp;quot;&quot;/&gt;&lt;property id=&quot;20307&quot; value=&quot;353&quot;/&gt;&lt;/object&gt;&lt;object type=&quot;3&quot; unique_id=&quot;10225&quot;&gt;&lt;property id=&quot;20148&quot; value=&quot;5&quot;/&gt;&lt;property id=&quot;20300&quot; value=&quot;Slide 4 - &amp;quot;Section Divider 32pt Bold&amp;quot;&quot;/&gt;&lt;property id=&quot;20307&quot; value=&quot;462&quot;/&gt;&lt;/object&gt;&lt;object type=&quot;3&quot; unique_id=&quot;10226&quot;&gt;&lt;property id=&quot;20148&quot; value=&quot;5&quot;/&gt;&lt;property id=&quot;20300&quot; value=&quot;Slide 5 - &amp;quot;Title and Content Layout: &amp;#x0D;&amp;#x0A;Slide Title Arial 32 pt Bold&amp;quot;&quot;/&gt;&lt;property id=&quot;20307&quot; value=&quot;454&quot;/&gt;&lt;/object&gt;&lt;object type=&quot;3&quot; unique_id=&quot;10227&quot;&gt;&lt;property id=&quot;20148&quot; value=&quot;5&quot;/&gt;&lt;property id=&quot;20300&quot; value=&quot;Slide 3 - &amp;quot;Master Layouts: Footer and Date&amp;quot;&quot;/&gt;&lt;property id=&quot;20307&quot; value=&quot;459&quot;/&gt;&lt;/object&gt;&lt;object type=&quot;3&quot; unique_id=&quot;10229&quot;&gt;&lt;property id=&quot;20148&quot; value=&quot;5&quot;/&gt;&lt;property id=&quot;20300&quot; value=&quot;Slide 8 - &amp;quot;Default Settings – Guidelines&amp;quot;&quot;/&gt;&lt;property id=&quot;20307&quot; value=&quot;456&quot;/&gt;&lt;/object&gt;&lt;object type=&quot;3&quot; unique_id=&quot;10230&quot;&gt;&lt;property id=&quot;20148&quot; value=&quot;5&quot;/&gt;&lt;property id=&quot;20300&quot; value=&quot;Slide 9 - &amp;quot;Auto Default Settings&amp;quot;&quot;/&gt;&lt;property id=&quot;20307&quot; value=&quot;460&quot;/&gt;&lt;/object&gt;&lt;object type=&quot;3&quot; unique_id=&quot;10233&quot;&gt;&lt;property id=&quot;20148&quot; value=&quot;5&quot;/&gt;&lt;property id=&quot;20300&quot; value=&quot;Slide 14 - &amp;quot;Sample Pie Chart&amp;quot;&quot;/&gt;&lt;property id=&quot;20307&quot; value=&quot;465&quot;/&gt;&lt;/object&gt;&lt;object type=&quot;3&quot; unique_id=&quot;10318&quot;&gt;&lt;property id=&quot;20148&quot; value=&quot;5&quot;/&gt;&lt;property id=&quot;20300&quot; value=&quot;Slide 7 - &amp;quot;Color Scheme&amp;quot;&quot;/&gt;&lt;property id=&quot;20307&quot; value=&quot;466&quot;/&gt;&lt;/object&gt;&lt;object type=&quot;3&quot; unique_id=&quot;10423&quot;&gt;&lt;property id=&quot;20148&quot; value=&quot;5&quot;/&gt;&lt;property id=&quot;20300&quot; value=&quot;Slide 10 - &amp;quot;Sample Column Chart&amp;quot;&quot;/&gt;&lt;property id=&quot;20307&quot; value=&quot;467&quot;/&gt;&lt;/object&gt;&lt;object type=&quot;3&quot; unique_id=&quot;10424&quot;&gt;&lt;property id=&quot;20148&quot; value=&quot;5&quot;/&gt;&lt;property id=&quot;20300&quot; value=&quot;Slide 12 - &amp;quot;Sample Line Chart&amp;quot;&quot;/&gt;&lt;property id=&quot;20307&quot; value=&quot;468&quot;/&gt;&lt;/object&gt;&lt;object type=&quot;3&quot; unique_id=&quot;22526&quot;&gt;&lt;property id=&quot;20148&quot; value=&quot;5&quot;/&gt;&lt;property id=&quot;20300&quot; value=&quot;Slide 2 - &amp;quot;Important PowerPoint 2007 changes&amp;#x0D;&amp;#x0A;&amp;quot;&quot;/&gt;&lt;property id=&quot;20307&quot; value=&quot;474&quot;/&gt;&lt;/object&gt;&lt;object type=&quot;3&quot; unique_id=&quot;22527&quot;&gt;&lt;property id=&quot;20148&quot; value=&quot;5&quot;/&gt;&lt;property id=&quot;20300&quot; value=&quot;Slide 6 - &amp;quot;Two Content Layout: &amp;#x0D;&amp;#x0A;Slide Title Arial 32 pt Bold&amp;quot;&quot;/&gt;&lt;property id=&quot;20307&quot; value=&quot;471&quot;/&gt;&lt;/object&gt;&lt;object type=&quot;3&quot; unique_id=&quot;22528&quot;&gt;&lt;property id=&quot;20148&quot; value=&quot;5&quot;/&gt;&lt;property id=&quot;20300&quot; value=&quot;Slide 11 - &amp;quot;Sample Column Chart: &amp;#x0D;&amp;#x0A;Two Content Layout&amp;quot;&quot;/&gt;&lt;property id=&quot;20307&quot; value=&quot;470&quot;/&gt;&lt;/object&gt;&lt;object type=&quot;3&quot; unique_id=&quot;22529&quot;&gt;&lt;property id=&quot;20148&quot; value=&quot;5&quot;/&gt;&lt;property id=&quot;20300&quot; value=&quot;Slide 13 - &amp;quot;Sample Line Chart:&amp;#x0D;&amp;#x0A;Two Content Layout&amp;quot;&quot;/&gt;&lt;property id=&quot;20307&quot; value=&quot;472&quot;/&gt;&lt;/object&gt;&lt;object type=&quot;3&quot; unique_id=&quot;22530&quot;&gt;&lt;property id=&quot;20148&quot; value=&quot;5&quot;/&gt;&lt;property id=&quot;20300&quot; value=&quot;Slide 15 - &amp;quot;Sample Pie Chart:&amp;#x0D;&amp;#x0A;Two Content Layout&amp;quot;&quot;/&gt;&lt;property id=&quot;20307&quot; value=&quot;473&quot;/&gt;&lt;/object&gt;&lt;/object&gt;&lt;/object&gt;&lt;/database&gt;"/>
  <p:tag name="SECTOMILLISECCONVERTED" val="1"/>
  <p:tag name="ISPRING_RESOURCE_PATHS_HASH_2" val="754e257bf4e67b6eda8b5226aec68fcba58438"/>
  <p:tag name="ARTICULATE_PROJECT_OPEN" val="0"/>
  <p:tag name="ARTICULATE_SLIDE_COUNT" val="34"/>
  <p:tag name="ISPRING_RESOURCE_PATHS_HASH_PRESENTER" val="438f3d589e15a7920224ea63070c9d338da6ef2"/>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opyright Template 4x3">
  <a:themeElements>
    <a:clrScheme name="CCC">
      <a:dk1>
        <a:sysClr val="windowText" lastClr="000000"/>
      </a:dk1>
      <a:lt1>
        <a:sysClr val="window" lastClr="FFFFFF"/>
      </a:lt1>
      <a:dk2>
        <a:srgbClr val="00326E"/>
      </a:dk2>
      <a:lt2>
        <a:srgbClr val="D9D9D9"/>
      </a:lt2>
      <a:accent1>
        <a:srgbClr val="FF8200"/>
      </a:accent1>
      <a:accent2>
        <a:srgbClr val="005FB4"/>
      </a:accent2>
      <a:accent3>
        <a:srgbClr val="00326E"/>
      </a:accent3>
      <a:accent4>
        <a:srgbClr val="CCD8EF"/>
      </a:accent4>
      <a:accent5>
        <a:srgbClr val="FBB05E"/>
      </a:accent5>
      <a:accent6>
        <a:srgbClr val="A6A6A6"/>
      </a:accent6>
      <a:hlink>
        <a:srgbClr val="005FB4"/>
      </a:hlink>
      <a:folHlink>
        <a:srgbClr val="A6A6A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w="12700" cap="sq" algn="ctr">
          <a:noFill/>
          <a:miter lim="800000"/>
          <a:headEnd/>
          <a:tailEnd/>
        </a:ln>
        <a:effectLst/>
      </a:spPr>
      <a:bodyPr wrap="square" lIns="0" rIns="0" rtlCol="0" anchor="ctr"/>
      <a:lstStyle>
        <a:defPPr algn="ctr">
          <a:spcBef>
            <a:spcPts val="1440"/>
          </a:spcBef>
          <a:defRPr sz="2000" dirty="0" err="1" smtClean="0">
            <a:solidFill>
              <a:schemeClr val="bg1"/>
            </a:solidFill>
            <a:latin typeface="+mn-lt"/>
          </a:defRPr>
        </a:defPPr>
      </a:lstStyle>
    </a:spDef>
    <a:lnDef>
      <a:spPr bwMode="auto">
        <a:solidFill>
          <a:schemeClr val="accent2"/>
        </a:solidFill>
        <a:ln w="15875" cap="sq" cmpd="sng" algn="ctr">
          <a:solidFill>
            <a:schemeClr val="accent6"/>
          </a:solidFill>
          <a:prstDash val="solid"/>
          <a:round/>
          <a:headEnd type="none" w="lg" len="lg"/>
          <a:tailEnd type="none" w="lg" len="lg"/>
        </a:ln>
        <a:effectLst/>
      </a:spPr>
      <a:bodyPr/>
      <a:lstStyle/>
    </a:lnDef>
    <a:txDef>
      <a:spPr bwMode="auto">
        <a:noFill/>
        <a:ln w="12700" cap="sq" algn="ctr">
          <a:noFill/>
          <a:miter lim="800000"/>
          <a:headEnd/>
          <a:tailEnd/>
        </a:ln>
        <a:effectLst/>
      </a:spPr>
      <a:bodyPr wrap="square" rtlCol="0" anchor="t" anchorCtr="0">
        <a:normAutofit/>
      </a:bodyPr>
      <a:lstStyle>
        <a:defPPr marL="182880" indent="-182880" algn="l">
          <a:lnSpc>
            <a:spcPct val="95000"/>
          </a:lnSpc>
          <a:spcBef>
            <a:spcPts val="800"/>
          </a:spcBef>
          <a:buClr>
            <a:schemeClr val="accent3"/>
          </a:buClr>
          <a:buFont typeface="Arial" panose="020B0604020202020204" pitchFamily="34" charset="0"/>
          <a:buChar char="•"/>
          <a:defRPr sz="2800" dirty="0" err="1" smtClean="0">
            <a:latin typeface="+mn-lt"/>
          </a:defRPr>
        </a:defPPr>
      </a:lstStyle>
    </a:txDef>
  </a:objectDefaults>
  <a:extraClrSchemeLst/>
</a:theme>
</file>

<file path=ppt/theme/theme2.xml><?xml version="1.0" encoding="utf-8"?>
<a:theme xmlns:a="http://schemas.openxmlformats.org/drawingml/2006/main" name="CCC RightsDirect Template 4x3">
  <a:themeElements>
    <a:clrScheme name="CCC">
      <a:dk1>
        <a:sysClr val="windowText" lastClr="000000"/>
      </a:dk1>
      <a:lt1>
        <a:sysClr val="window" lastClr="FFFFFF"/>
      </a:lt1>
      <a:dk2>
        <a:srgbClr val="00326E"/>
      </a:dk2>
      <a:lt2>
        <a:srgbClr val="D9D9D9"/>
      </a:lt2>
      <a:accent1>
        <a:srgbClr val="FF8200"/>
      </a:accent1>
      <a:accent2>
        <a:srgbClr val="005FB4"/>
      </a:accent2>
      <a:accent3>
        <a:srgbClr val="00326E"/>
      </a:accent3>
      <a:accent4>
        <a:srgbClr val="CCD8EF"/>
      </a:accent4>
      <a:accent5>
        <a:srgbClr val="FBB05E"/>
      </a:accent5>
      <a:accent6>
        <a:srgbClr val="A6A6A6"/>
      </a:accent6>
      <a:hlink>
        <a:srgbClr val="005FB4"/>
      </a:hlink>
      <a:folHlink>
        <a:srgbClr val="A6A6A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w="12700" cap="sq" algn="ctr">
          <a:noFill/>
          <a:miter lim="800000"/>
          <a:headEnd/>
          <a:tailEnd/>
        </a:ln>
        <a:effectLst/>
      </a:spPr>
      <a:bodyPr wrap="square" lIns="0" rIns="0" rtlCol="0" anchor="ctr"/>
      <a:lstStyle>
        <a:defPPr algn="ctr">
          <a:spcBef>
            <a:spcPts val="1440"/>
          </a:spcBef>
          <a:defRPr sz="2000" dirty="0" err="1" smtClean="0">
            <a:solidFill>
              <a:schemeClr val="bg1"/>
            </a:solidFill>
            <a:latin typeface="+mn-lt"/>
          </a:defRPr>
        </a:defPPr>
      </a:lstStyle>
    </a:spDef>
    <a:lnDef>
      <a:spPr bwMode="auto">
        <a:solidFill>
          <a:schemeClr val="accent2"/>
        </a:solidFill>
        <a:ln w="15875" cap="sq" cmpd="sng" algn="ctr">
          <a:solidFill>
            <a:schemeClr val="accent6"/>
          </a:solidFill>
          <a:prstDash val="solid"/>
          <a:round/>
          <a:headEnd type="none" w="lg" len="lg"/>
          <a:tailEnd type="none" w="lg" len="lg"/>
        </a:ln>
        <a:effectLst/>
      </a:spPr>
      <a:bodyPr/>
      <a:lstStyle/>
    </a:lnDef>
    <a:txDef>
      <a:spPr bwMode="auto">
        <a:noFill/>
        <a:ln w="12700" cap="sq" algn="ctr">
          <a:noFill/>
          <a:miter lim="800000"/>
          <a:headEnd/>
          <a:tailEnd/>
        </a:ln>
        <a:effectLst/>
      </a:spPr>
      <a:bodyPr wrap="square" rtlCol="0" anchor="t" anchorCtr="0">
        <a:normAutofit/>
      </a:bodyPr>
      <a:lstStyle>
        <a:defPPr marL="182880" indent="-182880" algn="l">
          <a:lnSpc>
            <a:spcPct val="95000"/>
          </a:lnSpc>
          <a:spcBef>
            <a:spcPts val="800"/>
          </a:spcBef>
          <a:buClr>
            <a:schemeClr val="accent3"/>
          </a:buClr>
          <a:buFont typeface="Arial" panose="020B0604020202020204" pitchFamily="34" charset="0"/>
          <a:buChar char="•"/>
          <a:defRPr sz="2800" dirty="0" err="1" smtClean="0">
            <a:latin typeface="+mn-lt"/>
          </a:defRPr>
        </a:defPPr>
      </a:lstStyle>
    </a:txDef>
  </a:objectDefaults>
  <a:extraClrSchemeLst/>
</a:theme>
</file>

<file path=ppt/theme/theme3.xml><?xml version="1.0" encoding="utf-8"?>
<a:theme xmlns:a="http://schemas.openxmlformats.org/drawingml/2006/main" name="CCC IXXUS Template 4x3">
  <a:themeElements>
    <a:clrScheme name="CCC">
      <a:dk1>
        <a:sysClr val="windowText" lastClr="000000"/>
      </a:dk1>
      <a:lt1>
        <a:sysClr val="window" lastClr="FFFFFF"/>
      </a:lt1>
      <a:dk2>
        <a:srgbClr val="00326E"/>
      </a:dk2>
      <a:lt2>
        <a:srgbClr val="D9D9D9"/>
      </a:lt2>
      <a:accent1>
        <a:srgbClr val="FF8200"/>
      </a:accent1>
      <a:accent2>
        <a:srgbClr val="005FB4"/>
      </a:accent2>
      <a:accent3>
        <a:srgbClr val="00326E"/>
      </a:accent3>
      <a:accent4>
        <a:srgbClr val="CCD8EF"/>
      </a:accent4>
      <a:accent5>
        <a:srgbClr val="FBB05E"/>
      </a:accent5>
      <a:accent6>
        <a:srgbClr val="A6A6A6"/>
      </a:accent6>
      <a:hlink>
        <a:srgbClr val="005FB4"/>
      </a:hlink>
      <a:folHlink>
        <a:srgbClr val="A6A6A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w="12700" cap="sq" algn="ctr">
          <a:noFill/>
          <a:miter lim="800000"/>
          <a:headEnd/>
          <a:tailEnd/>
        </a:ln>
        <a:effectLst/>
      </a:spPr>
      <a:bodyPr wrap="square" lIns="0" rIns="0" rtlCol="0" anchor="ctr"/>
      <a:lstStyle>
        <a:defPPr algn="ctr">
          <a:spcBef>
            <a:spcPts val="1440"/>
          </a:spcBef>
          <a:defRPr sz="2000" dirty="0" err="1" smtClean="0">
            <a:solidFill>
              <a:schemeClr val="bg1"/>
            </a:solidFill>
            <a:latin typeface="+mn-lt"/>
          </a:defRPr>
        </a:defPPr>
      </a:lstStyle>
    </a:spDef>
    <a:lnDef>
      <a:spPr bwMode="auto">
        <a:solidFill>
          <a:schemeClr val="accent2"/>
        </a:solidFill>
        <a:ln w="15875" cap="sq" cmpd="sng" algn="ctr">
          <a:solidFill>
            <a:schemeClr val="accent6"/>
          </a:solidFill>
          <a:prstDash val="solid"/>
          <a:round/>
          <a:headEnd type="none" w="lg" len="lg"/>
          <a:tailEnd type="none" w="lg" len="lg"/>
        </a:ln>
        <a:effectLst/>
      </a:spPr>
      <a:bodyPr/>
      <a:lstStyle/>
    </a:lnDef>
    <a:txDef>
      <a:spPr bwMode="auto">
        <a:noFill/>
        <a:ln w="12700" cap="sq" algn="ctr">
          <a:noFill/>
          <a:miter lim="800000"/>
          <a:headEnd/>
          <a:tailEnd/>
        </a:ln>
        <a:effectLst/>
      </a:spPr>
      <a:bodyPr wrap="square" rtlCol="0" anchor="t" anchorCtr="0">
        <a:normAutofit/>
      </a:bodyPr>
      <a:lstStyle>
        <a:defPPr marL="182880" indent="-182880" algn="l">
          <a:lnSpc>
            <a:spcPct val="95000"/>
          </a:lnSpc>
          <a:spcBef>
            <a:spcPts val="800"/>
          </a:spcBef>
          <a:buClr>
            <a:schemeClr val="accent3"/>
          </a:buClr>
          <a:buFont typeface="Arial" panose="020B0604020202020204" pitchFamily="34" charset="0"/>
          <a:buChar char="•"/>
          <a:defRPr sz="2800" dirty="0" err="1" smtClean="0">
            <a:latin typeface="+mn-lt"/>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90725E4A7356448821F193EE202F8AB" ma:contentTypeVersion="12" ma:contentTypeDescription="Create a new document." ma:contentTypeScope="" ma:versionID="fecb5a951eedd7395b5e4bd276bb4528">
  <xsd:schema xmlns:xsd="http://www.w3.org/2001/XMLSchema" xmlns:xs="http://www.w3.org/2001/XMLSchema" xmlns:p="http://schemas.microsoft.com/office/2006/metadata/properties" xmlns:ns3="96a5e621-e8c1-4e6d-8f5d-79fcfc7cc651" xmlns:ns4="9e855ebd-a350-4e66-a845-33ec987cf03e" targetNamespace="http://schemas.microsoft.com/office/2006/metadata/properties" ma:root="true" ma:fieldsID="b7001499ecbeacf0eb982bd2163c9dbe" ns3:_="" ns4:_="">
    <xsd:import namespace="96a5e621-e8c1-4e6d-8f5d-79fcfc7cc651"/>
    <xsd:import namespace="9e855ebd-a350-4e66-a845-33ec987cf03e"/>
    <xsd:element name="properties">
      <xsd:complexType>
        <xsd:sequence>
          <xsd:element name="documentManagement">
            <xsd:complexType>
              <xsd:all>
                <xsd:element ref="ns3:SharedWithDetails" minOccurs="0"/>
                <xsd:element ref="ns3:SharedWithUsers" minOccurs="0"/>
                <xsd:element ref="ns3:SharingHintHash" minOccurs="0"/>
                <xsd:element ref="ns3:LastSharedByUser" minOccurs="0"/>
                <xsd:element ref="ns3:LastSharedByTime" minOccurs="0"/>
                <xsd:element ref="ns4:MediaServiceMetadata" minOccurs="0"/>
                <xsd:element ref="ns4:MediaServiceFastMetadata" minOccurs="0"/>
                <xsd:element ref="ns4:MediaServiceAutoTags"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a5e621-e8c1-4e6d-8f5d-79fcfc7cc651" elementFormDefault="qualified">
    <xsd:import namespace="http://schemas.microsoft.com/office/2006/documentManagement/types"/>
    <xsd:import namespace="http://schemas.microsoft.com/office/infopath/2007/PartnerControls"/>
    <xsd:element name="SharedWithDetails" ma:index="8" nillable="true" ma:displayName="Shared With Details" ma:internalName="SharedWithDetails" ma:readOnly="true">
      <xsd:simpleType>
        <xsd:restriction base="dms:Note">
          <xsd:maxLength value="255"/>
        </xsd:restriction>
      </xsd:simpleType>
    </xsd:element>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0" nillable="true" ma:displayName="Sharing Hint Hash" ma:description="" ma:hidden="true" ma:internalName="SharingHintHash" ma:readOnly="true">
      <xsd:simpleType>
        <xsd:restriction base="dms:Text"/>
      </xsd:simpleType>
    </xsd:element>
    <xsd:element name="LastSharedByUser" ma:index="11" nillable="true" ma:displayName="Last Shared By User"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9e855ebd-a350-4e66-a845-33ec987cf03e"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AutoTags" ma:index="15" nillable="true" ma:displayName="MediaServiceAutoTags" ma:internalName="MediaServiceAutoTags"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AC62F48-7BDA-4291-ABA1-863618087CF4}">
  <ds:schemaRefs>
    <ds:schemaRef ds:uri="http://schemas.microsoft.com/sharepoint/v3/contenttype/forms"/>
  </ds:schemaRefs>
</ds:datastoreItem>
</file>

<file path=customXml/itemProps2.xml><?xml version="1.0" encoding="utf-8"?>
<ds:datastoreItem xmlns:ds="http://schemas.openxmlformats.org/officeDocument/2006/customXml" ds:itemID="{54A012EF-A23D-4C6C-A2FC-37B67B61DD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a5e621-e8c1-4e6d-8f5d-79fcfc7cc651"/>
    <ds:schemaRef ds:uri="9e855ebd-a350-4e66-a845-33ec987cf0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79CA4DD-FAD8-473D-90C2-73C164D5A588}">
  <ds:schemaRefs>
    <ds:schemaRef ds:uri="http://purl.org/dc/dcmitype/"/>
    <ds:schemaRef ds:uri="http://schemas.openxmlformats.org/package/2006/metadata/core-properties"/>
    <ds:schemaRef ds:uri="http://purl.org/dc/terms/"/>
    <ds:schemaRef ds:uri="9e855ebd-a350-4e66-a845-33ec987cf03e"/>
    <ds:schemaRef ds:uri="http://schemas.microsoft.com/office/infopath/2007/PartnerControls"/>
    <ds:schemaRef ds:uri="http://schemas.microsoft.com/office/2006/documentManagement/types"/>
    <ds:schemaRef ds:uri="http://purl.org/dc/elements/1.1/"/>
    <ds:schemaRef ds:uri="http://schemas.microsoft.com/office/2006/metadata/properties"/>
    <ds:schemaRef ds:uri="96a5e621-e8c1-4e6d-8f5d-79fcfc7cc65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485</TotalTime>
  <Words>497</Words>
  <Application>Microsoft Office PowerPoint</Application>
  <PresentationFormat>On-screen Show (4:3)</PresentationFormat>
  <Paragraphs>58</Paragraphs>
  <Slides>8</Slides>
  <Notes>3</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8</vt:i4>
      </vt:variant>
    </vt:vector>
  </HeadingPairs>
  <TitlesOfParts>
    <vt:vector size="13" baseType="lpstr">
      <vt:lpstr>Arial</vt:lpstr>
      <vt:lpstr>Calibri</vt:lpstr>
      <vt:lpstr>Copyright Template 4x3</vt:lpstr>
      <vt:lpstr>CCC RightsDirect Template 4x3</vt:lpstr>
      <vt:lpstr>CCC IXXUS Template 4x3</vt:lpstr>
      <vt:lpstr>Rightslink for Scientific Communications Touch-Free  Workflow</vt:lpstr>
      <vt:lpstr>Overview of Author Touchfree Workflow </vt:lpstr>
      <vt:lpstr>PowerPoint Presentation</vt:lpstr>
      <vt:lpstr>Step 2: The institution is notified</vt:lpstr>
      <vt:lpstr>Step 3: The article appears in the funding dashboard</vt:lpstr>
      <vt:lpstr>Step 4: The author is notified (approval)</vt:lpstr>
      <vt:lpstr>Step 4: The author is notified (denial)</vt:lpstr>
      <vt:lpstr>Automatic Approvals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CCC PowerPoint template - widescreen</dc:title>
  <dc:creator>Jennifer Goodrich</dc:creator>
  <cp:lastModifiedBy>O'Riordan, Anne</cp:lastModifiedBy>
  <cp:revision>65</cp:revision>
  <dcterms:modified xsi:type="dcterms:W3CDTF">2022-04-28T14:08:04Z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57D34648-DAAD-410C-8E8A-E86EF0F70418</vt:lpwstr>
  </property>
  <property fmtid="{D5CDD505-2E9C-101B-9397-08002B2CF9AE}" pid="3" name="ArticulatePath">
    <vt:lpwstr>PPT-2010-Template_LightDark-16x9</vt:lpwstr>
  </property>
  <property fmtid="{D5CDD505-2E9C-101B-9397-08002B2CF9AE}" pid="4" name="ContentTypeId">
    <vt:lpwstr>0x010100E90725E4A7356448821F193EE202F8AB</vt:lpwstr>
  </property>
  <property fmtid="{D5CDD505-2E9C-101B-9397-08002B2CF9AE}" pid="5" name="SharedWithUsers">
    <vt:lpwstr>230;#Kathy Hanson</vt:lpwstr>
  </property>
</Properties>
</file>